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ableStyles" Target="tableStyle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28F53-FB8E-48EC-8BC9-68F2D8F49DDA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6147-D378-4FE9-A45B-C486181389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500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28F53-FB8E-48EC-8BC9-68F2D8F49DDA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6147-D378-4FE9-A45B-C486181389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309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28F53-FB8E-48EC-8BC9-68F2D8F49DDA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6147-D378-4FE9-A45B-C486181389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563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28F53-FB8E-48EC-8BC9-68F2D8F49DDA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6147-D378-4FE9-A45B-C486181389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992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28F53-FB8E-48EC-8BC9-68F2D8F49DDA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6147-D378-4FE9-A45B-C486181389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332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28F53-FB8E-48EC-8BC9-68F2D8F49DDA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6147-D378-4FE9-A45B-C486181389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399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28F53-FB8E-48EC-8BC9-68F2D8F49DDA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6147-D378-4FE9-A45B-C486181389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827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28F53-FB8E-48EC-8BC9-68F2D8F49DDA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6147-D378-4FE9-A45B-C486181389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370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28F53-FB8E-48EC-8BC9-68F2D8F49DDA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6147-D378-4FE9-A45B-C486181389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604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28F53-FB8E-48EC-8BC9-68F2D8F49DDA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6147-D378-4FE9-A45B-C486181389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240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28F53-FB8E-48EC-8BC9-68F2D8F49DDA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6147-D378-4FE9-A45B-C486181389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081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28F53-FB8E-48EC-8BC9-68F2D8F49DDA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C6147-D378-4FE9-A45B-C486181389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7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Sosialisasi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Nagari</a:t>
            </a:r>
            <a:r>
              <a:rPr lang="en-US" dirty="0"/>
              <a:t> </a:t>
            </a:r>
            <a:r>
              <a:rPr lang="en-US" dirty="0" err="1"/>
              <a:t>Malalak</a:t>
            </a:r>
            <a:r>
              <a:rPr lang="en-US" dirty="0"/>
              <a:t> Selatan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Riyan</a:t>
            </a:r>
            <a:r>
              <a:rPr lang="en-US" dirty="0"/>
              <a:t> </a:t>
            </a:r>
            <a:r>
              <a:rPr lang="en-US" dirty="0" err="1"/>
              <a:t>Permana</a:t>
            </a:r>
            <a:r>
              <a:rPr lang="en-US" dirty="0"/>
              <a:t> Putra</a:t>
            </a:r>
          </a:p>
          <a:p>
            <a:r>
              <a:rPr lang="en-US" sz="2000" dirty="0"/>
              <a:t>081285341919/pengacarabukittinggi.com</a:t>
            </a:r>
          </a:p>
        </p:txBody>
      </p:sp>
    </p:spTree>
    <p:extLst>
      <p:ext uri="{BB962C8B-B14F-4D97-AF65-F5344CB8AC3E}">
        <p14:creationId xmlns:p14="http://schemas.microsoft.com/office/powerpoint/2010/main" val="19597775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Hal yang </a:t>
            </a:r>
            <a:r>
              <a:rPr lang="en-US" b="1" dirty="0" err="1"/>
              <a:t>Perlu</a:t>
            </a:r>
            <a:r>
              <a:rPr lang="en-US" b="1" dirty="0"/>
              <a:t> </a:t>
            </a:r>
            <a:r>
              <a:rPr lang="en-US" b="1" dirty="0" err="1"/>
              <a:t>Diketahui</a:t>
            </a:r>
            <a:r>
              <a:rPr lang="en-US" b="1" dirty="0"/>
              <a:t> </a:t>
            </a:r>
            <a:r>
              <a:rPr lang="en-US" b="1" dirty="0" err="1"/>
              <a:t>Masyarakat</a:t>
            </a:r>
            <a:r>
              <a:rPr lang="en-US" b="1" dirty="0"/>
              <a:t> </a:t>
            </a:r>
            <a:r>
              <a:rPr lang="en-US" b="1" dirty="0" err="1"/>
              <a:t>saat</a:t>
            </a:r>
            <a:r>
              <a:rPr lang="en-US" b="1" dirty="0"/>
              <a:t> </a:t>
            </a:r>
            <a:r>
              <a:rPr lang="en-US" b="1" dirty="0" err="1"/>
              <a:t>Melapor</a:t>
            </a:r>
            <a:r>
              <a:rPr lang="en-US" b="1" dirty="0"/>
              <a:t> </a:t>
            </a:r>
            <a:r>
              <a:rPr lang="en-US" b="1" dirty="0" err="1"/>
              <a:t>ke</a:t>
            </a:r>
            <a:r>
              <a:rPr lang="en-US" b="1" dirty="0"/>
              <a:t> </a:t>
            </a:r>
            <a:r>
              <a:rPr lang="en-US" b="1" dirty="0" err="1"/>
              <a:t>Kepolisian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Didampingi</a:t>
            </a:r>
            <a:r>
              <a:rPr lang="en-US" dirty="0"/>
              <a:t> / </a:t>
            </a:r>
            <a:r>
              <a:rPr lang="en-US" dirty="0" err="1"/>
              <a:t>Diberi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Penyidikan</a:t>
            </a:r>
            <a:br>
              <a:rPr lang="en-US" dirty="0"/>
            </a:b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pelaporan</a:t>
            </a:r>
            <a:r>
              <a:rPr lang="en-US" dirty="0"/>
              <a:t> </a:t>
            </a:r>
            <a:r>
              <a:rPr lang="en-US" dirty="0" err="1"/>
              <a:t>berujung</a:t>
            </a:r>
            <a:r>
              <a:rPr lang="en-US" dirty="0"/>
              <a:t> </a:t>
            </a:r>
            <a:r>
              <a:rPr lang="en-US" dirty="0" err="1"/>
              <a:t>penyidikan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penahanan</a:t>
            </a:r>
            <a:r>
              <a:rPr lang="en-US" dirty="0"/>
              <a:t>, </a:t>
            </a:r>
            <a:r>
              <a:rPr lang="en-US" dirty="0" err="1"/>
              <a:t>pelapor</a:t>
            </a:r>
            <a:r>
              <a:rPr lang="en-US" dirty="0"/>
              <a:t>, </a:t>
            </a:r>
            <a:r>
              <a:rPr lang="en-US" dirty="0" err="1"/>
              <a:t>tersangka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korban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meminta</a:t>
            </a:r>
            <a:r>
              <a:rPr lang="en-US" dirty="0"/>
              <a:t> </a:t>
            </a:r>
            <a:r>
              <a:rPr lang="en-US" dirty="0" err="1"/>
              <a:t>pendampingan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syarat</a:t>
            </a:r>
            <a:r>
              <a:rPr lang="en-US" dirty="0"/>
              <a:t>.</a:t>
            </a:r>
          </a:p>
          <a:p>
            <a:r>
              <a:rPr lang="en-US" dirty="0" err="1"/>
              <a:t>Keterbatasan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/ Batas </a:t>
            </a:r>
            <a:r>
              <a:rPr lang="en-US" dirty="0" err="1"/>
              <a:t>Pelaporan</a:t>
            </a:r>
            <a:r>
              <a:rPr lang="en-US" dirty="0"/>
              <a:t> (</a:t>
            </a:r>
            <a:r>
              <a:rPr lang="en-US" dirty="0" err="1"/>
              <a:t>Verjaring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,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batas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(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delik</a:t>
            </a:r>
            <a:r>
              <a:rPr lang="en-US" dirty="0"/>
              <a:t> </a:t>
            </a:r>
            <a:r>
              <a:rPr lang="en-US" dirty="0" err="1"/>
              <a:t>perdata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pengaduan</a:t>
            </a:r>
            <a:r>
              <a:rPr lang="en-US" dirty="0"/>
              <a:t>). </a:t>
            </a:r>
            <a:r>
              <a:rPr lang="en-US" dirty="0" err="1"/>
              <a:t>Pastikan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melewati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kadaluwarsa</a:t>
            </a:r>
            <a:r>
              <a:rPr lang="en-US" dirty="0"/>
              <a:t>.</a:t>
            </a:r>
          </a:p>
          <a:p>
            <a:r>
              <a:rPr lang="en-US" dirty="0" err="1"/>
              <a:t>Prosedur</a:t>
            </a:r>
            <a:r>
              <a:rPr lang="en-US" dirty="0"/>
              <a:t> Internal </a:t>
            </a:r>
            <a:r>
              <a:rPr lang="en-US" dirty="0" err="1"/>
              <a:t>Polisi</a:t>
            </a:r>
            <a:r>
              <a:rPr lang="en-US" dirty="0"/>
              <a:t> / Tata Cara </a:t>
            </a:r>
            <a:r>
              <a:rPr lang="en-US" dirty="0" err="1"/>
              <a:t>Pelaporan</a:t>
            </a:r>
            <a:br>
              <a:rPr lang="en-US" dirty="0"/>
            </a:b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perkara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dilaporkan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Polsek</a:t>
            </a:r>
            <a:r>
              <a:rPr lang="en-US" dirty="0"/>
              <a:t> </a:t>
            </a:r>
            <a:r>
              <a:rPr lang="en-US" dirty="0" err="1"/>
              <a:t>dulu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unit </a:t>
            </a:r>
            <a:r>
              <a:rPr lang="en-US" dirty="0" err="1"/>
              <a:t>khusus</a:t>
            </a:r>
            <a:r>
              <a:rPr lang="en-US" dirty="0"/>
              <a:t> di </a:t>
            </a:r>
            <a:r>
              <a:rPr lang="en-US" dirty="0" err="1"/>
              <a:t>Polres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Direktorat</a:t>
            </a:r>
            <a:r>
              <a:rPr lang="en-US" dirty="0"/>
              <a:t> </a:t>
            </a:r>
            <a:r>
              <a:rPr lang="en-US" dirty="0" err="1"/>
              <a:t>kriminal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</a:t>
            </a:r>
          </a:p>
          <a:p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Laporan</a:t>
            </a:r>
            <a:br>
              <a:rPr lang="en-US" dirty="0"/>
            </a:br>
            <a:r>
              <a:rPr lang="en-US" dirty="0" err="1"/>
              <a:t>Pelapor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meminta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proses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panggilan</a:t>
            </a:r>
            <a:r>
              <a:rPr lang="en-US" dirty="0"/>
              <a:t> </a:t>
            </a:r>
            <a:r>
              <a:rPr lang="en-US" dirty="0" err="1"/>
              <a:t>pemeriksaan</a:t>
            </a:r>
            <a:r>
              <a:rPr lang="en-US" dirty="0"/>
              <a:t>.</a:t>
            </a:r>
          </a:p>
          <a:p>
            <a:r>
              <a:rPr lang="en-US" dirty="0" err="1"/>
              <a:t>Keluhan</a:t>
            </a:r>
            <a:r>
              <a:rPr lang="en-US" dirty="0"/>
              <a:t> / </a:t>
            </a:r>
            <a:r>
              <a:rPr lang="en-US" dirty="0" err="1"/>
              <a:t>Pengaduan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Proses </a:t>
            </a:r>
            <a:r>
              <a:rPr lang="en-US" dirty="0" err="1"/>
              <a:t>Dilayani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Semestinya</a:t>
            </a:r>
            <a:br>
              <a:rPr lang="en-US" dirty="0"/>
            </a:b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maladministrasi</a:t>
            </a:r>
            <a:r>
              <a:rPr lang="en-US" dirty="0"/>
              <a:t> (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ditolak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alasan</a:t>
            </a:r>
            <a:r>
              <a:rPr lang="en-US" dirty="0"/>
              <a:t> </a:t>
            </a:r>
            <a:r>
              <a:rPr lang="en-US" dirty="0" err="1"/>
              <a:t>wajar</a:t>
            </a:r>
            <a:r>
              <a:rPr lang="en-US" dirty="0"/>
              <a:t>, </a:t>
            </a:r>
            <a:r>
              <a:rPr lang="en-US" dirty="0" err="1"/>
              <a:t>pengabaian</a:t>
            </a:r>
            <a:r>
              <a:rPr lang="en-US" dirty="0"/>
              <a:t>, </a:t>
            </a:r>
            <a:r>
              <a:rPr lang="en-US" dirty="0" err="1"/>
              <a:t>diskriminasi</a:t>
            </a:r>
            <a:r>
              <a:rPr lang="en-US" dirty="0"/>
              <a:t>),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melaporkan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Propam</a:t>
            </a:r>
            <a:r>
              <a:rPr lang="en-US" dirty="0"/>
              <a:t> </a:t>
            </a:r>
            <a:r>
              <a:rPr lang="en-US" dirty="0" err="1"/>
              <a:t>Polri</a:t>
            </a:r>
            <a:r>
              <a:rPr lang="en-US" dirty="0"/>
              <a:t>, </a:t>
            </a:r>
            <a:r>
              <a:rPr lang="en-US" dirty="0" err="1"/>
              <a:t>pengawas</a:t>
            </a:r>
            <a:r>
              <a:rPr lang="en-US" dirty="0"/>
              <a:t> internal, </a:t>
            </a:r>
            <a:r>
              <a:rPr lang="en-US" dirty="0" err="1"/>
              <a:t>atau</a:t>
            </a:r>
            <a:r>
              <a:rPr lang="en-US" dirty="0"/>
              <a:t> Ombudsman.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720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Pos Bantuan Hukum (PosBankum) Desa/Nagari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sosialisasi</a:t>
            </a:r>
            <a:r>
              <a:rPr lang="en-US" dirty="0"/>
              <a:t>: agar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tahu</a:t>
            </a:r>
            <a:r>
              <a:rPr lang="en-US" dirty="0"/>
              <a:t> </a:t>
            </a:r>
            <a:r>
              <a:rPr lang="en-US" dirty="0" err="1"/>
              <a:t>keberadaan</a:t>
            </a:r>
            <a:r>
              <a:rPr lang="en-US" dirty="0"/>
              <a:t> </a:t>
            </a:r>
            <a:r>
              <a:rPr lang="en-US" dirty="0" err="1"/>
              <a:t>PosBankum</a:t>
            </a:r>
            <a:r>
              <a:rPr lang="en-US" dirty="0"/>
              <a:t>,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</a:t>
            </a:r>
            <a:r>
              <a:rPr lang="en-US" dirty="0" err="1"/>
              <a:t>pengadilan</a:t>
            </a:r>
            <a:r>
              <a:rPr lang="en-US" dirty="0"/>
              <a:t> (</a:t>
            </a:r>
            <a:r>
              <a:rPr lang="en-US" dirty="0" err="1"/>
              <a:t>yurisprudensi</a:t>
            </a:r>
            <a:r>
              <a:rPr lang="en-US" dirty="0"/>
              <a:t>) yang </a:t>
            </a:r>
            <a:r>
              <a:rPr lang="en-US" dirty="0" err="1"/>
              <a:t>menegaskan</a:t>
            </a:r>
            <a:r>
              <a:rPr lang="en-US" dirty="0"/>
              <a:t> </a:t>
            </a:r>
            <a:r>
              <a:rPr lang="en-US" dirty="0" err="1"/>
              <a:t>pentingnya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.</a:t>
            </a:r>
          </a:p>
          <a:p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,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menyerah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takut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menghadapi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merasa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punya</a:t>
            </a:r>
            <a:r>
              <a:rPr lang="en-US" dirty="0"/>
              <a:t> </a:t>
            </a:r>
            <a:r>
              <a:rPr lang="en-US" dirty="0" err="1"/>
              <a:t>akses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463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PosBankum</a:t>
            </a:r>
            <a:r>
              <a:rPr lang="en-US" dirty="0"/>
              <a:t> &amp; </a:t>
            </a:r>
            <a:r>
              <a:rPr lang="en-US" dirty="0" err="1"/>
              <a:t>Manfaatnya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PosBankum</a:t>
            </a:r>
            <a:r>
              <a:rPr lang="en-US" dirty="0"/>
              <a:t> = </a:t>
            </a:r>
            <a:r>
              <a:rPr lang="en-US" dirty="0" err="1"/>
              <a:t>pos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di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/</a:t>
            </a:r>
            <a:r>
              <a:rPr lang="en-US" dirty="0" err="1"/>
              <a:t>nagari</a:t>
            </a:r>
            <a:r>
              <a:rPr lang="en-US" dirty="0"/>
              <a:t>: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konsultasi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gratis,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</a:t>
            </a:r>
            <a:r>
              <a:rPr lang="en-US" dirty="0" err="1"/>
              <a:t>pendampingan</a:t>
            </a:r>
            <a:r>
              <a:rPr lang="en-US" dirty="0"/>
              <a:t> </a:t>
            </a:r>
            <a:r>
              <a:rPr lang="en-US" dirty="0" err="1"/>
              <a:t>ringan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rujukan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advokat</a:t>
            </a:r>
            <a:r>
              <a:rPr lang="en-US" dirty="0"/>
              <a:t> /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</a:t>
            </a:r>
          </a:p>
          <a:p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utamanya</a:t>
            </a:r>
            <a:r>
              <a:rPr lang="en-US" dirty="0"/>
              <a:t>: </a:t>
            </a:r>
            <a:r>
              <a:rPr lang="en-US" dirty="0" err="1"/>
              <a:t>mendekatkan</a:t>
            </a:r>
            <a:r>
              <a:rPr lang="en-US" dirty="0"/>
              <a:t> </a:t>
            </a:r>
            <a:r>
              <a:rPr lang="en-US" dirty="0" err="1"/>
              <a:t>akses</a:t>
            </a:r>
            <a:r>
              <a:rPr lang="en-US" dirty="0"/>
              <a:t> </a:t>
            </a:r>
            <a:r>
              <a:rPr lang="en-US" dirty="0" err="1"/>
              <a:t>keadilan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mencegah</a:t>
            </a:r>
            <a:r>
              <a:rPr lang="en-US" dirty="0"/>
              <a:t> </a:t>
            </a: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ketidaktahuan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mengedukasi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hak-hak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</a:t>
            </a:r>
          </a:p>
          <a:p>
            <a:r>
              <a:rPr lang="en-US" dirty="0" err="1"/>
              <a:t>PosBankum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pengadilan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pengacara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, </a:t>
            </a:r>
            <a:r>
              <a:rPr lang="en-US" dirty="0" err="1"/>
              <a:t>melainkan</a:t>
            </a:r>
            <a:r>
              <a:rPr lang="en-US" dirty="0"/>
              <a:t> </a:t>
            </a:r>
            <a:r>
              <a:rPr lang="en-US" dirty="0" err="1"/>
              <a:t>wadah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agar </a:t>
            </a:r>
            <a:r>
              <a:rPr lang="en-US" dirty="0" err="1"/>
              <a:t>tidak</a:t>
            </a:r>
            <a:r>
              <a:rPr lang="en-US" dirty="0"/>
              <a:t> “</a:t>
            </a:r>
            <a:r>
              <a:rPr lang="en-US" dirty="0" err="1"/>
              <a:t>terbengkalai</a:t>
            </a:r>
            <a:r>
              <a:rPr lang="en-US" dirty="0"/>
              <a:t>”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menghadapi</a:t>
            </a:r>
            <a:r>
              <a:rPr lang="en-US" dirty="0"/>
              <a:t> </a:t>
            </a:r>
            <a:r>
              <a:rPr lang="en-US" dirty="0" err="1"/>
              <a:t>persoalan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6008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Hak</a:t>
            </a:r>
            <a:r>
              <a:rPr lang="en-US" sz="2800" dirty="0"/>
              <a:t> </a:t>
            </a:r>
            <a:r>
              <a:rPr lang="en-US" sz="2800" dirty="0" err="1"/>
              <a:t>atas</a:t>
            </a:r>
            <a:r>
              <a:rPr lang="en-US" sz="2800" dirty="0"/>
              <a:t> </a:t>
            </a:r>
            <a:r>
              <a:rPr lang="en-US" sz="2800" dirty="0" err="1"/>
              <a:t>Bantuan</a:t>
            </a:r>
            <a:r>
              <a:rPr lang="en-US" sz="2800" dirty="0"/>
              <a:t> </a:t>
            </a:r>
            <a:r>
              <a:rPr lang="en-US" sz="2800" dirty="0" err="1"/>
              <a:t>Hukum</a:t>
            </a:r>
            <a:r>
              <a:rPr lang="en-US" sz="2800" dirty="0"/>
              <a:t>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Undang-undang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yang </a:t>
            </a:r>
            <a:r>
              <a:rPr lang="en-US" dirty="0" err="1"/>
              <a:t>menjamin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1. UU No. 16 </a:t>
            </a:r>
            <a:r>
              <a:rPr lang="en-US" dirty="0" err="1"/>
              <a:t>Tahun</a:t>
            </a:r>
            <a:r>
              <a:rPr lang="en-US" dirty="0"/>
              <a:t> 2011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</a:t>
            </a:r>
            <a:r>
              <a:rPr lang="en-US" dirty="0" err="1"/>
              <a:t>Hukum</a:t>
            </a:r>
            <a:endParaRPr lang="en-US" dirty="0"/>
          </a:p>
          <a:p>
            <a:pPr marL="0" indent="0">
              <a:buNone/>
            </a:pP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cuma-cuma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&amp;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penerima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,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pemberi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2. KUHAP (</a:t>
            </a:r>
            <a:r>
              <a:rPr lang="en-US" dirty="0" err="1"/>
              <a:t>Kitab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Pasal</a:t>
            </a:r>
            <a:r>
              <a:rPr lang="en-US" dirty="0"/>
              <a:t> 54 KUHAP: “</a:t>
            </a:r>
            <a:r>
              <a:rPr lang="en-US" dirty="0" err="1"/>
              <a:t>guna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pembelaan</a:t>
            </a:r>
            <a:r>
              <a:rPr lang="en-US" dirty="0"/>
              <a:t>, </a:t>
            </a:r>
            <a:r>
              <a:rPr lang="en-US" dirty="0" err="1"/>
              <a:t>tersangka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terdakwa</a:t>
            </a:r>
            <a:r>
              <a:rPr lang="en-US" dirty="0"/>
              <a:t> </a:t>
            </a:r>
            <a:r>
              <a:rPr lang="en-US" dirty="0" err="1"/>
              <a:t>berhak</a:t>
            </a:r>
            <a:r>
              <a:rPr lang="en-US" dirty="0"/>
              <a:t> </a:t>
            </a:r>
            <a:r>
              <a:rPr lang="en-US" dirty="0" err="1"/>
              <a:t>mendapat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penasihat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pemeriksaan</a:t>
            </a:r>
            <a:r>
              <a:rPr lang="en-US" dirty="0"/>
              <a:t>.” ([</a:t>
            </a:r>
            <a:r>
              <a:rPr lang="en-US" dirty="0" err="1"/>
              <a:t>Hukumonline</a:t>
            </a:r>
            <a:r>
              <a:rPr lang="en-US" dirty="0"/>
              <a:t>][1])</a:t>
            </a:r>
          </a:p>
          <a:p>
            <a:r>
              <a:rPr lang="en-US" dirty="0" err="1"/>
              <a:t>Pasal</a:t>
            </a:r>
            <a:r>
              <a:rPr lang="en-US" dirty="0"/>
              <a:t> 56 </a:t>
            </a:r>
            <a:r>
              <a:rPr lang="en-US" dirty="0" err="1"/>
              <a:t>ayat</a:t>
            </a:r>
            <a:r>
              <a:rPr lang="en-US" dirty="0"/>
              <a:t> (1) KUHAP: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tersangka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terdakwa</a:t>
            </a:r>
            <a:r>
              <a:rPr lang="en-US" dirty="0"/>
              <a:t> **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**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dikenakan</a:t>
            </a:r>
            <a:r>
              <a:rPr lang="en-US" dirty="0"/>
              <a:t> </a:t>
            </a:r>
            <a:r>
              <a:rPr lang="en-US" dirty="0" err="1"/>
              <a:t>ancaman</a:t>
            </a:r>
            <a:r>
              <a:rPr lang="en-US" dirty="0"/>
              <a:t> </a:t>
            </a:r>
            <a:r>
              <a:rPr lang="en-US" dirty="0" err="1"/>
              <a:t>hukuman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(</a:t>
            </a:r>
            <a:r>
              <a:rPr lang="en-US" dirty="0" err="1"/>
              <a:t>misalnya</a:t>
            </a:r>
            <a:r>
              <a:rPr lang="en-US" dirty="0"/>
              <a:t> minimal 5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), </a:t>
            </a:r>
            <a:r>
              <a:rPr lang="en-US" dirty="0" err="1"/>
              <a:t>pejabat</a:t>
            </a:r>
            <a:r>
              <a:rPr lang="en-US" dirty="0"/>
              <a:t> yang </a:t>
            </a:r>
            <a:r>
              <a:rPr lang="en-US" dirty="0" err="1"/>
              <a:t>memeriksa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menunjuk</a:t>
            </a:r>
            <a:r>
              <a:rPr lang="en-US" dirty="0"/>
              <a:t> </a:t>
            </a:r>
            <a:r>
              <a:rPr lang="en-US" dirty="0" err="1"/>
              <a:t>penasihat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 ([</a:t>
            </a:r>
            <a:r>
              <a:rPr lang="en-US" dirty="0" err="1"/>
              <a:t>Siplaw</a:t>
            </a:r>
            <a:r>
              <a:rPr lang="en-US" dirty="0"/>
              <a:t> Firm][2])</a:t>
            </a:r>
          </a:p>
          <a:p>
            <a:r>
              <a:rPr lang="en-US" dirty="0" err="1"/>
              <a:t>Pasal</a:t>
            </a:r>
            <a:r>
              <a:rPr lang="en-US" dirty="0"/>
              <a:t> 114 KUHAP: </a:t>
            </a:r>
            <a:r>
              <a:rPr lang="en-US" dirty="0" err="1"/>
              <a:t>pejabat</a:t>
            </a:r>
            <a:r>
              <a:rPr lang="en-US" dirty="0"/>
              <a:t> </a:t>
            </a:r>
            <a:r>
              <a:rPr lang="en-US" dirty="0" err="1"/>
              <a:t>penyidik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memberitahukan</a:t>
            </a:r>
            <a:r>
              <a:rPr lang="en-US" dirty="0"/>
              <a:t> </a:t>
            </a:r>
            <a:r>
              <a:rPr lang="en-US" dirty="0" err="1"/>
              <a:t>hak-hak</a:t>
            </a:r>
            <a:r>
              <a:rPr lang="en-US" dirty="0"/>
              <a:t> </a:t>
            </a:r>
            <a:r>
              <a:rPr lang="en-US" dirty="0" err="1"/>
              <a:t>tersangka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 ([DJKN </a:t>
            </a:r>
            <a:r>
              <a:rPr lang="en-US" dirty="0" err="1"/>
              <a:t>Kemenkeu</a:t>
            </a:r>
            <a:r>
              <a:rPr lang="en-US" dirty="0"/>
              <a:t>][3])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252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200" dirty="0"/>
              <a:t>3. </a:t>
            </a:r>
            <a:r>
              <a:rPr lang="en-US" sz="1200" dirty="0" err="1"/>
              <a:t>Yurisprudensi</a:t>
            </a:r>
            <a:r>
              <a:rPr lang="en-US" sz="1200" dirty="0"/>
              <a:t> / </a:t>
            </a:r>
            <a:r>
              <a:rPr lang="en-US" sz="1200" dirty="0" err="1"/>
              <a:t>Putusan</a:t>
            </a:r>
            <a:r>
              <a:rPr lang="en-US" sz="1200" dirty="0"/>
              <a:t> </a:t>
            </a:r>
            <a:r>
              <a:rPr lang="en-US" sz="1200" dirty="0" err="1"/>
              <a:t>Mahkamah</a:t>
            </a:r>
            <a:r>
              <a:rPr lang="en-US" sz="1200" dirty="0"/>
              <a:t> </a:t>
            </a:r>
            <a:r>
              <a:rPr lang="en-US" sz="1200" dirty="0" err="1"/>
              <a:t>Agung</a:t>
            </a:r>
            <a:r>
              <a:rPr lang="en-US" sz="1200" dirty="0"/>
              <a:t> &amp; </a:t>
            </a:r>
            <a:r>
              <a:rPr lang="en-US" sz="1200" dirty="0" err="1"/>
              <a:t>Pengadilan</a:t>
            </a:r>
            <a:r>
              <a:rPr lang="en-US" sz="1200" dirty="0"/>
              <a:t> </a:t>
            </a:r>
            <a:r>
              <a:rPr lang="en-US" sz="1200" dirty="0" err="1"/>
              <a:t>Terkait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 err="1"/>
              <a:t>Yurisprudensi</a:t>
            </a:r>
            <a:r>
              <a:rPr lang="en-US" sz="1200" dirty="0"/>
              <a:t> </a:t>
            </a:r>
            <a:r>
              <a:rPr lang="en-US" sz="1200" dirty="0" err="1"/>
              <a:t>penting</a:t>
            </a:r>
            <a:r>
              <a:rPr lang="en-US" sz="1200" dirty="0"/>
              <a:t> </a:t>
            </a:r>
            <a:r>
              <a:rPr lang="en-US" sz="1200" dirty="0" err="1"/>
              <a:t>ini</a:t>
            </a:r>
            <a:r>
              <a:rPr lang="en-US" sz="1200" dirty="0"/>
              <a:t> </a:t>
            </a:r>
            <a:r>
              <a:rPr lang="en-US" sz="1200" dirty="0" err="1"/>
              <a:t>memperkuat</a:t>
            </a:r>
            <a:r>
              <a:rPr lang="en-US" sz="1200" dirty="0"/>
              <a:t> </a:t>
            </a:r>
            <a:r>
              <a:rPr lang="en-US" sz="1200" dirty="0" err="1"/>
              <a:t>bahwa</a:t>
            </a:r>
            <a:r>
              <a:rPr lang="en-US" sz="1200" dirty="0"/>
              <a:t> </a:t>
            </a:r>
            <a:r>
              <a:rPr lang="en-US" sz="1200" dirty="0" err="1"/>
              <a:t>hak</a:t>
            </a:r>
            <a:r>
              <a:rPr lang="en-US" sz="1200" dirty="0"/>
              <a:t> </a:t>
            </a:r>
            <a:r>
              <a:rPr lang="en-US" sz="1200" dirty="0" err="1"/>
              <a:t>bantuan</a:t>
            </a:r>
            <a:r>
              <a:rPr lang="en-US" sz="1200" dirty="0"/>
              <a:t> </a:t>
            </a:r>
            <a:r>
              <a:rPr lang="en-US" sz="1200" dirty="0" err="1"/>
              <a:t>hukum</a:t>
            </a:r>
            <a:r>
              <a:rPr lang="en-US" sz="1200" dirty="0"/>
              <a:t> </a:t>
            </a:r>
            <a:r>
              <a:rPr lang="en-US" sz="1200" dirty="0" err="1"/>
              <a:t>bukan</a:t>
            </a:r>
            <a:r>
              <a:rPr lang="en-US" sz="1200" dirty="0"/>
              <a:t> </a:t>
            </a:r>
            <a:r>
              <a:rPr lang="en-US" sz="1200" dirty="0" err="1"/>
              <a:t>sekadar</a:t>
            </a:r>
            <a:r>
              <a:rPr lang="en-US" sz="1200" dirty="0"/>
              <a:t> </a:t>
            </a:r>
            <a:r>
              <a:rPr lang="en-US" sz="1200" dirty="0" err="1"/>
              <a:t>teori</a:t>
            </a:r>
            <a:r>
              <a:rPr lang="en-US" sz="1200" dirty="0"/>
              <a:t>, </a:t>
            </a:r>
            <a:r>
              <a:rPr lang="en-US" sz="1200" dirty="0" err="1"/>
              <a:t>melainkan</a:t>
            </a:r>
            <a:r>
              <a:rPr lang="en-US" sz="1200" dirty="0"/>
              <a:t> </a:t>
            </a:r>
            <a:r>
              <a:rPr lang="en-US" sz="1200" dirty="0" err="1"/>
              <a:t>harus</a:t>
            </a:r>
            <a:r>
              <a:rPr lang="en-US" sz="1200" dirty="0"/>
              <a:t> </a:t>
            </a:r>
            <a:r>
              <a:rPr lang="en-US" sz="1200" dirty="0" err="1"/>
              <a:t>dipenuhi</a:t>
            </a:r>
            <a:r>
              <a:rPr lang="en-US" sz="1200" dirty="0"/>
              <a:t>,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konsekuensinya</a:t>
            </a:r>
            <a:r>
              <a:rPr lang="en-US" sz="1200" dirty="0"/>
              <a:t> </a:t>
            </a:r>
            <a:r>
              <a:rPr lang="en-US" sz="1200" dirty="0" err="1"/>
              <a:t>bisa</a:t>
            </a:r>
            <a:r>
              <a:rPr lang="en-US" sz="1200" dirty="0"/>
              <a:t> </a:t>
            </a:r>
            <a:r>
              <a:rPr lang="en-US" sz="1200" dirty="0" err="1"/>
              <a:t>sangat</a:t>
            </a:r>
            <a:r>
              <a:rPr lang="en-US" sz="1200" dirty="0"/>
              <a:t> </a:t>
            </a:r>
            <a:r>
              <a:rPr lang="en-US" sz="1200" dirty="0" err="1"/>
              <a:t>serius</a:t>
            </a:r>
            <a:r>
              <a:rPr lang="en-US" sz="1200" dirty="0"/>
              <a:t> </a:t>
            </a:r>
            <a:r>
              <a:rPr lang="en-US" sz="1200" dirty="0" err="1"/>
              <a:t>jika</a:t>
            </a:r>
            <a:r>
              <a:rPr lang="en-US" sz="1200" dirty="0"/>
              <a:t> </a:t>
            </a:r>
            <a:r>
              <a:rPr lang="en-US" sz="1200" dirty="0" err="1"/>
              <a:t>diabaikan</a:t>
            </a:r>
            <a:r>
              <a:rPr lang="en-US" sz="1200" dirty="0"/>
              <a:t>: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 err="1"/>
              <a:t>Putusan</a:t>
            </a:r>
            <a:r>
              <a:rPr lang="en-US" sz="1200" dirty="0"/>
              <a:t> </a:t>
            </a:r>
            <a:r>
              <a:rPr lang="en-US" sz="1200" dirty="0" err="1"/>
              <a:t>Mahkamah</a:t>
            </a:r>
            <a:r>
              <a:rPr lang="en-US" sz="1200" dirty="0"/>
              <a:t> </a:t>
            </a:r>
            <a:r>
              <a:rPr lang="en-US" sz="1200" dirty="0" err="1"/>
              <a:t>Agung</a:t>
            </a:r>
            <a:r>
              <a:rPr lang="en-US" sz="1200" dirty="0"/>
              <a:t> No. 1565 K/</a:t>
            </a:r>
            <a:r>
              <a:rPr lang="en-US" sz="1200" dirty="0" err="1"/>
              <a:t>Pid</a:t>
            </a:r>
            <a:r>
              <a:rPr lang="en-US" sz="1200" dirty="0"/>
              <a:t>/1991 (16 September 1993) : </a:t>
            </a:r>
            <a:r>
              <a:rPr lang="en-US" sz="1200" dirty="0" err="1"/>
              <a:t>Pokoknya</a:t>
            </a:r>
            <a:r>
              <a:rPr lang="en-US" sz="1200" dirty="0"/>
              <a:t>: </a:t>
            </a:r>
            <a:r>
              <a:rPr lang="en-US" sz="1200" dirty="0" err="1"/>
              <a:t>apabila</a:t>
            </a:r>
            <a:r>
              <a:rPr lang="en-US" sz="1200" dirty="0"/>
              <a:t> </a:t>
            </a:r>
            <a:r>
              <a:rPr lang="en-US" sz="1200" dirty="0" err="1"/>
              <a:t>penyidik</a:t>
            </a:r>
            <a:r>
              <a:rPr lang="en-US" sz="1200" dirty="0"/>
              <a:t> </a:t>
            </a:r>
            <a:r>
              <a:rPr lang="en-US" sz="1200" dirty="0" err="1"/>
              <a:t>tidak</a:t>
            </a:r>
            <a:r>
              <a:rPr lang="en-US" sz="1200" dirty="0"/>
              <a:t> </a:t>
            </a:r>
            <a:r>
              <a:rPr lang="en-US" sz="1200" dirty="0" err="1"/>
              <a:t>menunjuk</a:t>
            </a:r>
            <a:r>
              <a:rPr lang="en-US" sz="1200" dirty="0"/>
              <a:t> </a:t>
            </a:r>
            <a:r>
              <a:rPr lang="en-US" sz="1200" dirty="0" err="1"/>
              <a:t>penasihat</a:t>
            </a:r>
            <a:r>
              <a:rPr lang="en-US" sz="1200" dirty="0"/>
              <a:t> </a:t>
            </a:r>
            <a:r>
              <a:rPr lang="en-US" sz="1200" dirty="0" err="1"/>
              <a:t>hukum</a:t>
            </a:r>
            <a:r>
              <a:rPr lang="en-US" sz="1200" dirty="0"/>
              <a:t> </a:t>
            </a:r>
            <a:r>
              <a:rPr lang="en-US" sz="1200" dirty="0" err="1"/>
              <a:t>bagi</a:t>
            </a:r>
            <a:r>
              <a:rPr lang="en-US" sz="1200" dirty="0"/>
              <a:t> </a:t>
            </a:r>
            <a:r>
              <a:rPr lang="en-US" sz="1200" dirty="0" err="1"/>
              <a:t>tersangka</a:t>
            </a:r>
            <a:r>
              <a:rPr lang="en-US" sz="1200" dirty="0"/>
              <a:t> </a:t>
            </a:r>
            <a:r>
              <a:rPr lang="en-US" sz="1200" dirty="0" err="1"/>
              <a:t>sejak</a:t>
            </a:r>
            <a:r>
              <a:rPr lang="en-US" sz="1200" dirty="0"/>
              <a:t> </a:t>
            </a:r>
            <a:r>
              <a:rPr lang="en-US" sz="1200" dirty="0" err="1"/>
              <a:t>awal</a:t>
            </a:r>
            <a:r>
              <a:rPr lang="en-US" sz="1200" dirty="0"/>
              <a:t> </a:t>
            </a:r>
            <a:r>
              <a:rPr lang="en-US" sz="1200" dirty="0" err="1"/>
              <a:t>penyidikan</a:t>
            </a:r>
            <a:r>
              <a:rPr lang="en-US" sz="1200" dirty="0"/>
              <a:t>, </a:t>
            </a:r>
            <a:r>
              <a:rPr lang="en-US" sz="1200" dirty="0" err="1"/>
              <a:t>maka</a:t>
            </a:r>
            <a:r>
              <a:rPr lang="en-US" sz="1200" dirty="0"/>
              <a:t> </a:t>
            </a:r>
            <a:r>
              <a:rPr lang="en-US" sz="1200" dirty="0" err="1"/>
              <a:t>tuntutan</a:t>
            </a:r>
            <a:r>
              <a:rPr lang="en-US" sz="1200" dirty="0"/>
              <a:t> </a:t>
            </a:r>
            <a:r>
              <a:rPr lang="en-US" sz="1200" dirty="0" err="1"/>
              <a:t>penuntut</a:t>
            </a:r>
            <a:r>
              <a:rPr lang="en-US" sz="1200" dirty="0"/>
              <a:t> </a:t>
            </a:r>
            <a:r>
              <a:rPr lang="en-US" sz="1200" dirty="0" err="1"/>
              <a:t>umum</a:t>
            </a:r>
            <a:r>
              <a:rPr lang="en-US" sz="1200" dirty="0"/>
              <a:t> </a:t>
            </a:r>
            <a:r>
              <a:rPr lang="en-US" sz="1200" dirty="0" err="1"/>
              <a:t>dinyatakan</a:t>
            </a:r>
            <a:r>
              <a:rPr lang="en-US" sz="1200" dirty="0"/>
              <a:t> </a:t>
            </a:r>
            <a:r>
              <a:rPr lang="en-US" sz="1200" dirty="0" err="1"/>
              <a:t>tidak</a:t>
            </a:r>
            <a:r>
              <a:rPr lang="en-US" sz="1200" dirty="0"/>
              <a:t> </a:t>
            </a:r>
            <a:r>
              <a:rPr lang="en-US" sz="1200" dirty="0" err="1"/>
              <a:t>dapat</a:t>
            </a:r>
            <a:r>
              <a:rPr lang="en-US" sz="1200" dirty="0"/>
              <a:t> </a:t>
            </a:r>
            <a:r>
              <a:rPr lang="en-US" sz="1200" dirty="0" err="1"/>
              <a:t>diterima</a:t>
            </a:r>
            <a:r>
              <a:rPr lang="en-US" sz="1200" dirty="0"/>
              <a:t>.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 err="1"/>
              <a:t>Putusan</a:t>
            </a:r>
            <a:r>
              <a:rPr lang="en-US" sz="1200" dirty="0"/>
              <a:t> </a:t>
            </a:r>
            <a:r>
              <a:rPr lang="en-US" sz="1200" dirty="0" err="1"/>
              <a:t>Mahkamah</a:t>
            </a:r>
            <a:r>
              <a:rPr lang="en-US" sz="1200" dirty="0"/>
              <a:t> </a:t>
            </a:r>
            <a:r>
              <a:rPr lang="en-US" sz="1200" dirty="0" err="1"/>
              <a:t>Agung</a:t>
            </a:r>
            <a:r>
              <a:rPr lang="en-US" sz="1200" dirty="0"/>
              <a:t> No. 367 K/</a:t>
            </a:r>
            <a:r>
              <a:rPr lang="en-US" sz="1200" dirty="0" err="1"/>
              <a:t>Pid</a:t>
            </a:r>
            <a:r>
              <a:rPr lang="en-US" sz="1200" dirty="0"/>
              <a:t>/1998 (29 Mei 1998) : </a:t>
            </a:r>
            <a:r>
              <a:rPr lang="en-US" sz="1200" dirty="0" err="1"/>
              <a:t>Menyatakan</a:t>
            </a:r>
            <a:r>
              <a:rPr lang="en-US" sz="1200" dirty="0"/>
              <a:t> </a:t>
            </a:r>
            <a:r>
              <a:rPr lang="en-US" sz="1200" dirty="0" err="1"/>
              <a:t>bahwa</a:t>
            </a:r>
            <a:r>
              <a:rPr lang="en-US" sz="1200" dirty="0"/>
              <a:t> </a:t>
            </a:r>
            <a:r>
              <a:rPr lang="en-US" sz="1200" dirty="0" err="1"/>
              <a:t>jika</a:t>
            </a:r>
            <a:r>
              <a:rPr lang="en-US" sz="1200" dirty="0"/>
              <a:t> </a:t>
            </a:r>
            <a:r>
              <a:rPr lang="en-US" sz="1200" dirty="0" err="1"/>
              <a:t>pemeriksaan</a:t>
            </a:r>
            <a:r>
              <a:rPr lang="en-US" sz="1200" dirty="0"/>
              <a:t> di </a:t>
            </a:r>
            <a:r>
              <a:rPr lang="en-US" sz="1200" dirty="0" err="1"/>
              <a:t>penyidikan</a:t>
            </a:r>
            <a:r>
              <a:rPr lang="en-US" sz="1200" dirty="0"/>
              <a:t> </a:t>
            </a:r>
            <a:r>
              <a:rPr lang="en-US" sz="1200" dirty="0" err="1"/>
              <a:t>tak</a:t>
            </a:r>
            <a:r>
              <a:rPr lang="en-US" sz="1200" dirty="0"/>
              <a:t> </a:t>
            </a:r>
            <a:r>
              <a:rPr lang="en-US" sz="1200" dirty="0" err="1"/>
              <a:t>didampingi</a:t>
            </a:r>
            <a:r>
              <a:rPr lang="en-US" sz="1200" dirty="0"/>
              <a:t> </a:t>
            </a:r>
            <a:r>
              <a:rPr lang="en-US" sz="1200" dirty="0" err="1"/>
              <a:t>penasihat</a:t>
            </a:r>
            <a:r>
              <a:rPr lang="en-US" sz="1200" dirty="0"/>
              <a:t> </a:t>
            </a:r>
            <a:r>
              <a:rPr lang="en-US" sz="1200" dirty="0" err="1"/>
              <a:t>hukum</a:t>
            </a:r>
            <a:r>
              <a:rPr lang="en-US" sz="1200" dirty="0"/>
              <a:t>, </a:t>
            </a:r>
            <a:r>
              <a:rPr lang="en-US" sz="1200" dirty="0" err="1"/>
              <a:t>maka</a:t>
            </a:r>
            <a:r>
              <a:rPr lang="en-US" sz="1200" dirty="0"/>
              <a:t> BAP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tuntutan</a:t>
            </a:r>
            <a:r>
              <a:rPr lang="en-US" sz="1200" dirty="0"/>
              <a:t> </a:t>
            </a:r>
            <a:r>
              <a:rPr lang="en-US" sz="1200" dirty="0" err="1"/>
              <a:t>bisa</a:t>
            </a:r>
            <a:r>
              <a:rPr lang="en-US" sz="1200" dirty="0"/>
              <a:t> </a:t>
            </a:r>
            <a:r>
              <a:rPr lang="en-US" sz="1200" dirty="0" err="1"/>
              <a:t>batal</a:t>
            </a:r>
            <a:r>
              <a:rPr lang="en-US" sz="1200" dirty="0"/>
              <a:t> demi </a:t>
            </a:r>
            <a:r>
              <a:rPr lang="en-US" sz="1200" dirty="0" err="1"/>
              <a:t>hukum</a:t>
            </a:r>
            <a:r>
              <a:rPr lang="en-US" sz="1200" dirty="0"/>
              <a:t>, </a:t>
            </a:r>
            <a:r>
              <a:rPr lang="en-US" sz="1200" dirty="0" err="1"/>
              <a:t>walaupun</a:t>
            </a:r>
            <a:r>
              <a:rPr lang="en-US" sz="1200" dirty="0"/>
              <a:t> di </a:t>
            </a:r>
            <a:r>
              <a:rPr lang="en-US" sz="1200" dirty="0" err="1"/>
              <a:t>persidangan</a:t>
            </a:r>
            <a:r>
              <a:rPr lang="en-US" sz="1200" dirty="0"/>
              <a:t> </a:t>
            </a:r>
            <a:r>
              <a:rPr lang="en-US" sz="1200" dirty="0" err="1"/>
              <a:t>kemudian</a:t>
            </a:r>
            <a:r>
              <a:rPr lang="en-US" sz="1200" dirty="0"/>
              <a:t> </a:t>
            </a:r>
            <a:r>
              <a:rPr lang="en-US" sz="1200" dirty="0" err="1"/>
              <a:t>ada</a:t>
            </a:r>
            <a:r>
              <a:rPr lang="en-US" sz="1200" dirty="0"/>
              <a:t> </a:t>
            </a:r>
            <a:r>
              <a:rPr lang="en-US" sz="1200" dirty="0" err="1"/>
              <a:t>pendampingan</a:t>
            </a:r>
            <a:r>
              <a:rPr lang="en-US" sz="1200" dirty="0"/>
              <a:t> </a:t>
            </a:r>
            <a:r>
              <a:rPr lang="en-US" sz="1200" dirty="0" err="1"/>
              <a:t>hukum</a:t>
            </a:r>
            <a:r>
              <a:rPr lang="en-US" sz="1200" dirty="0"/>
              <a:t>. 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 err="1"/>
              <a:t>Putusan</a:t>
            </a:r>
            <a:r>
              <a:rPr lang="en-US" sz="1200" dirty="0"/>
              <a:t> </a:t>
            </a:r>
            <a:r>
              <a:rPr lang="en-US" sz="1200" dirty="0" err="1"/>
              <a:t>Mahkamah</a:t>
            </a:r>
            <a:r>
              <a:rPr lang="en-US" sz="1200" dirty="0"/>
              <a:t> </a:t>
            </a:r>
            <a:r>
              <a:rPr lang="en-US" sz="1200" dirty="0" err="1"/>
              <a:t>Agung</a:t>
            </a:r>
            <a:r>
              <a:rPr lang="en-US" sz="1200" dirty="0"/>
              <a:t> No. 545 K/</a:t>
            </a:r>
            <a:r>
              <a:rPr lang="en-US" sz="1200" dirty="0" err="1"/>
              <a:t>Pid.Sus</a:t>
            </a:r>
            <a:r>
              <a:rPr lang="en-US" sz="1200" dirty="0"/>
              <a:t>/2011 :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kasus</a:t>
            </a:r>
            <a:r>
              <a:rPr lang="en-US" sz="1200" dirty="0"/>
              <a:t> </a:t>
            </a:r>
            <a:r>
              <a:rPr lang="en-US" sz="1200" dirty="0" err="1"/>
              <a:t>ini</a:t>
            </a:r>
            <a:r>
              <a:rPr lang="en-US" sz="1200" dirty="0"/>
              <a:t>, </a:t>
            </a:r>
            <a:r>
              <a:rPr lang="en-US" sz="1200" dirty="0" err="1"/>
              <a:t>majelis</a:t>
            </a:r>
            <a:r>
              <a:rPr lang="en-US" sz="1200" dirty="0"/>
              <a:t> hakim </a:t>
            </a:r>
            <a:r>
              <a:rPr lang="en-US" sz="1200" dirty="0" err="1"/>
              <a:t>menyatakan</a:t>
            </a:r>
            <a:r>
              <a:rPr lang="en-US" sz="1200" dirty="0"/>
              <a:t> </a:t>
            </a:r>
            <a:r>
              <a:rPr lang="en-US" sz="1200" dirty="0" err="1"/>
              <a:t>bahwa</a:t>
            </a:r>
            <a:r>
              <a:rPr lang="en-US" sz="1200" dirty="0"/>
              <a:t> </a:t>
            </a:r>
            <a:r>
              <a:rPr lang="en-US" sz="1200" dirty="0" err="1"/>
              <a:t>pemeriksaan</a:t>
            </a:r>
            <a:r>
              <a:rPr lang="en-US" sz="1200" dirty="0"/>
              <a:t> </a:t>
            </a:r>
            <a:r>
              <a:rPr lang="en-US" sz="1200" dirty="0" err="1"/>
              <a:t>terdakwa</a:t>
            </a:r>
            <a:r>
              <a:rPr lang="en-US" sz="1200" dirty="0"/>
              <a:t> </a:t>
            </a:r>
            <a:r>
              <a:rPr lang="en-US" sz="1200" dirty="0" err="1"/>
              <a:t>tanpa</a:t>
            </a:r>
            <a:r>
              <a:rPr lang="en-US" sz="1200" dirty="0"/>
              <a:t> </a:t>
            </a:r>
            <a:r>
              <a:rPr lang="en-US" sz="1200" dirty="0" err="1"/>
              <a:t>pendampingan</a:t>
            </a:r>
            <a:r>
              <a:rPr lang="en-US" sz="1200" dirty="0"/>
              <a:t> </a:t>
            </a:r>
            <a:r>
              <a:rPr lang="en-US" sz="1200" dirty="0" err="1"/>
              <a:t>penasihat</a:t>
            </a:r>
            <a:r>
              <a:rPr lang="en-US" sz="1200" dirty="0"/>
              <a:t> </a:t>
            </a:r>
            <a:r>
              <a:rPr lang="en-US" sz="1200" dirty="0" err="1"/>
              <a:t>hukum</a:t>
            </a:r>
            <a:r>
              <a:rPr lang="en-US" sz="1200" dirty="0"/>
              <a:t> </a:t>
            </a:r>
            <a:r>
              <a:rPr lang="en-US" sz="1200" dirty="0" err="1"/>
              <a:t>menyebabkan</a:t>
            </a:r>
            <a:r>
              <a:rPr lang="en-US" sz="1200" dirty="0"/>
              <a:t> </a:t>
            </a:r>
            <a:r>
              <a:rPr lang="en-US" sz="1200" dirty="0" err="1"/>
              <a:t>berita</a:t>
            </a:r>
            <a:r>
              <a:rPr lang="en-US" sz="1200" dirty="0"/>
              <a:t> </a:t>
            </a:r>
            <a:r>
              <a:rPr lang="en-US" sz="1200" dirty="0" err="1"/>
              <a:t>acara</a:t>
            </a:r>
            <a:r>
              <a:rPr lang="en-US" sz="1200" dirty="0"/>
              <a:t> </a:t>
            </a:r>
            <a:r>
              <a:rPr lang="en-US" sz="1200" dirty="0" err="1"/>
              <a:t>pemeriksaan</a:t>
            </a:r>
            <a:r>
              <a:rPr lang="en-US" sz="1200" dirty="0"/>
              <a:t>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penggeledahan</a:t>
            </a:r>
            <a:r>
              <a:rPr lang="en-US" sz="1200" dirty="0"/>
              <a:t> </a:t>
            </a:r>
            <a:r>
              <a:rPr lang="en-US" sz="1200" dirty="0" err="1"/>
              <a:t>menjadi</a:t>
            </a:r>
            <a:r>
              <a:rPr lang="en-US" sz="1200" dirty="0"/>
              <a:t> </a:t>
            </a:r>
            <a:r>
              <a:rPr lang="en-US" sz="1200" dirty="0" err="1"/>
              <a:t>tidak</a:t>
            </a:r>
            <a:r>
              <a:rPr lang="en-US" sz="1200" dirty="0"/>
              <a:t> </a:t>
            </a:r>
            <a:r>
              <a:rPr lang="en-US" sz="1200" dirty="0" err="1"/>
              <a:t>sah</a:t>
            </a:r>
            <a:r>
              <a:rPr lang="en-US" sz="1200" dirty="0"/>
              <a:t>; </a:t>
            </a:r>
            <a:r>
              <a:rPr lang="en-US" sz="1200" dirty="0" err="1"/>
              <a:t>oleh</a:t>
            </a:r>
            <a:r>
              <a:rPr lang="en-US" sz="1200" dirty="0"/>
              <a:t> </a:t>
            </a:r>
            <a:r>
              <a:rPr lang="en-US" sz="1200" dirty="0" err="1"/>
              <a:t>karenanya</a:t>
            </a:r>
            <a:r>
              <a:rPr lang="en-US" sz="1200" dirty="0"/>
              <a:t>, </a:t>
            </a:r>
            <a:r>
              <a:rPr lang="en-US" sz="1200" dirty="0" err="1"/>
              <a:t>surat</a:t>
            </a:r>
            <a:r>
              <a:rPr lang="en-US" sz="1200" dirty="0"/>
              <a:t> </a:t>
            </a:r>
            <a:r>
              <a:rPr lang="en-US" sz="1200" dirty="0" err="1"/>
              <a:t>dakwaan</a:t>
            </a:r>
            <a:r>
              <a:rPr lang="en-US" sz="1200" dirty="0"/>
              <a:t> yang </a:t>
            </a:r>
            <a:r>
              <a:rPr lang="en-US" sz="1200" dirty="0" err="1"/>
              <a:t>dibangun</a:t>
            </a:r>
            <a:r>
              <a:rPr lang="en-US" sz="1200" dirty="0"/>
              <a:t> </a:t>
            </a:r>
            <a:r>
              <a:rPr lang="en-US" sz="1200" dirty="0" err="1"/>
              <a:t>berdasarkan</a:t>
            </a:r>
            <a:r>
              <a:rPr lang="en-US" sz="1200" dirty="0"/>
              <a:t> </a:t>
            </a:r>
            <a:r>
              <a:rPr lang="en-US" sz="1200" dirty="0" err="1"/>
              <a:t>dokumen</a:t>
            </a:r>
            <a:r>
              <a:rPr lang="en-US" sz="1200" dirty="0"/>
              <a:t> </a:t>
            </a:r>
            <a:r>
              <a:rPr lang="en-US" sz="1200" dirty="0" err="1"/>
              <a:t>tersebut</a:t>
            </a:r>
            <a:r>
              <a:rPr lang="en-US" sz="1200" dirty="0"/>
              <a:t> </a:t>
            </a:r>
            <a:r>
              <a:rPr lang="en-US" sz="1200" dirty="0" err="1"/>
              <a:t>menjadi</a:t>
            </a:r>
            <a:r>
              <a:rPr lang="en-US" sz="1200" dirty="0"/>
              <a:t> </a:t>
            </a:r>
            <a:r>
              <a:rPr lang="en-US" sz="1200" dirty="0" err="1"/>
              <a:t>cacat</a:t>
            </a:r>
            <a:r>
              <a:rPr lang="en-US" sz="1200" dirty="0"/>
              <a:t> </a:t>
            </a:r>
            <a:r>
              <a:rPr lang="en-US" sz="1200" dirty="0" err="1"/>
              <a:t>hukum</a:t>
            </a:r>
            <a:r>
              <a:rPr lang="en-US" sz="1200" dirty="0"/>
              <a:t>. ([DNT Lawyers][5])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 err="1"/>
              <a:t>Beberapa</a:t>
            </a:r>
            <a:r>
              <a:rPr lang="en-US" sz="1200" dirty="0"/>
              <a:t> </a:t>
            </a:r>
            <a:r>
              <a:rPr lang="en-US" sz="1200" dirty="0" err="1"/>
              <a:t>putusan</a:t>
            </a:r>
            <a:r>
              <a:rPr lang="en-US" sz="1200" dirty="0"/>
              <a:t> MA </a:t>
            </a:r>
            <a:r>
              <a:rPr lang="en-US" sz="1200" dirty="0" err="1"/>
              <a:t>menekankan</a:t>
            </a:r>
            <a:r>
              <a:rPr lang="en-US" sz="1200" dirty="0"/>
              <a:t> </a:t>
            </a:r>
            <a:r>
              <a:rPr lang="en-US" sz="1200" dirty="0" err="1"/>
              <a:t>bahwa</a:t>
            </a:r>
            <a:r>
              <a:rPr lang="en-US" sz="1200" dirty="0"/>
              <a:t> </a:t>
            </a:r>
            <a:r>
              <a:rPr lang="en-US" sz="1200" dirty="0" err="1"/>
              <a:t>surat</a:t>
            </a:r>
            <a:r>
              <a:rPr lang="en-US" sz="1200" dirty="0"/>
              <a:t> </a:t>
            </a:r>
            <a:r>
              <a:rPr lang="en-US" sz="1200" dirty="0" err="1"/>
              <a:t>dakwaan</a:t>
            </a:r>
            <a:r>
              <a:rPr lang="en-US" sz="1200" dirty="0"/>
              <a:t> yang </a:t>
            </a:r>
            <a:r>
              <a:rPr lang="en-US" sz="1200" dirty="0" err="1"/>
              <a:t>disusun</a:t>
            </a:r>
            <a:r>
              <a:rPr lang="en-US" sz="1200" dirty="0"/>
              <a:t> </a:t>
            </a:r>
            <a:r>
              <a:rPr lang="en-US" sz="1200" dirty="0" err="1"/>
              <a:t>berdasarkan</a:t>
            </a:r>
            <a:r>
              <a:rPr lang="en-US" sz="1200" dirty="0"/>
              <a:t> </a:t>
            </a:r>
            <a:r>
              <a:rPr lang="en-US" sz="1200" dirty="0" err="1"/>
              <a:t>pemeriksaan</a:t>
            </a:r>
            <a:r>
              <a:rPr lang="en-US" sz="1200" dirty="0"/>
              <a:t> </a:t>
            </a:r>
            <a:r>
              <a:rPr lang="en-US" sz="1200" dirty="0" err="1"/>
              <a:t>tanpa</a:t>
            </a:r>
            <a:r>
              <a:rPr lang="en-US" sz="1200" dirty="0"/>
              <a:t> </a:t>
            </a:r>
            <a:r>
              <a:rPr lang="en-US" sz="1200" dirty="0" err="1"/>
              <a:t>pendampingan</a:t>
            </a:r>
            <a:r>
              <a:rPr lang="en-US" sz="1200" dirty="0"/>
              <a:t> </a:t>
            </a:r>
            <a:r>
              <a:rPr lang="en-US" sz="1200" dirty="0" err="1"/>
              <a:t>hukum</a:t>
            </a:r>
            <a:r>
              <a:rPr lang="en-US" sz="1200" dirty="0"/>
              <a:t> </a:t>
            </a:r>
            <a:r>
              <a:rPr lang="en-US" sz="1200" dirty="0" err="1"/>
              <a:t>dapat</a:t>
            </a:r>
            <a:r>
              <a:rPr lang="en-US" sz="1200" dirty="0"/>
              <a:t> </a:t>
            </a:r>
            <a:r>
              <a:rPr lang="en-US" sz="1200" dirty="0" err="1"/>
              <a:t>dianggap</a:t>
            </a:r>
            <a:r>
              <a:rPr lang="en-US" sz="1200" dirty="0"/>
              <a:t> </a:t>
            </a:r>
            <a:r>
              <a:rPr lang="en-US" sz="1200" dirty="0" err="1"/>
              <a:t>batal</a:t>
            </a:r>
            <a:r>
              <a:rPr lang="en-US" sz="1200" dirty="0"/>
              <a:t>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tidak</a:t>
            </a:r>
            <a:r>
              <a:rPr lang="en-US" sz="1200" dirty="0"/>
              <a:t> </a:t>
            </a:r>
            <a:r>
              <a:rPr lang="en-US" sz="1200" dirty="0" err="1"/>
              <a:t>sah</a:t>
            </a:r>
            <a:r>
              <a:rPr lang="en-US" sz="1200" dirty="0"/>
              <a:t>.  </a:t>
            </a:r>
            <a:r>
              <a:rPr lang="en-US" sz="1200" dirty="0" err="1"/>
              <a:t>Putusan</a:t>
            </a:r>
            <a:r>
              <a:rPr lang="en-US" sz="1200" dirty="0"/>
              <a:t> MA lain </a:t>
            </a:r>
            <a:r>
              <a:rPr lang="en-US" sz="1200" dirty="0" err="1"/>
              <a:t>juga</a:t>
            </a:r>
            <a:r>
              <a:rPr lang="en-US" sz="1200" dirty="0"/>
              <a:t> </a:t>
            </a:r>
            <a:r>
              <a:rPr lang="en-US" sz="1200" dirty="0" err="1"/>
              <a:t>menegaskan</a:t>
            </a:r>
            <a:r>
              <a:rPr lang="en-US" sz="1200" dirty="0"/>
              <a:t> </a:t>
            </a:r>
            <a:r>
              <a:rPr lang="en-US" sz="1200" dirty="0" err="1"/>
              <a:t>bahwa</a:t>
            </a:r>
            <a:r>
              <a:rPr lang="en-US" sz="1200" dirty="0"/>
              <a:t> </a:t>
            </a:r>
            <a:r>
              <a:rPr lang="en-US" sz="1200" dirty="0" err="1"/>
              <a:t>hak</a:t>
            </a:r>
            <a:r>
              <a:rPr lang="en-US" sz="1200" dirty="0"/>
              <a:t> </a:t>
            </a:r>
            <a:r>
              <a:rPr lang="en-US" sz="1200" dirty="0" err="1"/>
              <a:t>tersangka</a:t>
            </a:r>
            <a:r>
              <a:rPr lang="en-US" sz="1200" dirty="0"/>
              <a:t> </a:t>
            </a:r>
            <a:r>
              <a:rPr lang="en-US" sz="1200" dirty="0" err="1"/>
              <a:t>atas</a:t>
            </a:r>
            <a:r>
              <a:rPr lang="en-US" sz="1200" dirty="0"/>
              <a:t> </a:t>
            </a:r>
            <a:r>
              <a:rPr lang="en-US" sz="1200" dirty="0" err="1"/>
              <a:t>penasihat</a:t>
            </a:r>
            <a:r>
              <a:rPr lang="en-US" sz="1200" dirty="0"/>
              <a:t> </a:t>
            </a:r>
            <a:r>
              <a:rPr lang="en-US" sz="1200" dirty="0" err="1"/>
              <a:t>hukum</a:t>
            </a:r>
            <a:r>
              <a:rPr lang="en-US" sz="1200" dirty="0"/>
              <a:t> </a:t>
            </a:r>
            <a:r>
              <a:rPr lang="en-US" sz="1200" dirty="0" err="1"/>
              <a:t>harus</a:t>
            </a:r>
            <a:r>
              <a:rPr lang="en-US" sz="1200" dirty="0"/>
              <a:t> </a:t>
            </a:r>
            <a:r>
              <a:rPr lang="en-US" sz="1200" dirty="0" err="1"/>
              <a:t>dipenuhi</a:t>
            </a:r>
            <a:r>
              <a:rPr lang="en-US" sz="1200" dirty="0"/>
              <a:t> </a:t>
            </a:r>
            <a:r>
              <a:rPr lang="en-US" sz="1200" dirty="0" err="1"/>
              <a:t>sejak</a:t>
            </a:r>
            <a:r>
              <a:rPr lang="en-US" sz="1200" dirty="0"/>
              <a:t> </a:t>
            </a:r>
            <a:r>
              <a:rPr lang="en-US" sz="1200" dirty="0" err="1"/>
              <a:t>penyidikan</a:t>
            </a:r>
            <a:r>
              <a:rPr lang="en-US" sz="1200" dirty="0"/>
              <a:t>, </a:t>
            </a:r>
            <a:r>
              <a:rPr lang="en-US" sz="1200" dirty="0" err="1"/>
              <a:t>bukan</a:t>
            </a:r>
            <a:r>
              <a:rPr lang="en-US" sz="1200" dirty="0"/>
              <a:t> </a:t>
            </a:r>
            <a:r>
              <a:rPr lang="en-US" sz="1200" dirty="0" err="1"/>
              <a:t>hanya</a:t>
            </a:r>
            <a:r>
              <a:rPr lang="en-US" sz="1200" dirty="0"/>
              <a:t> di </a:t>
            </a:r>
            <a:r>
              <a:rPr lang="en-US" sz="1200" dirty="0" err="1"/>
              <a:t>persidangan</a:t>
            </a:r>
            <a:r>
              <a:rPr lang="en-US" sz="1200" dirty="0"/>
              <a:t> </a:t>
            </a:r>
            <a:r>
              <a:rPr lang="en-US" sz="1200" dirty="0" err="1"/>
              <a:t>saja</a:t>
            </a:r>
            <a:r>
              <a:rPr lang="en-US" sz="1200" dirty="0"/>
              <a:t>. </a:t>
            </a:r>
            <a:br>
              <a:rPr lang="en-US" sz="1200" dirty="0"/>
            </a:br>
            <a:endParaRPr lang="en-US" sz="1200" dirty="0"/>
          </a:p>
          <a:p>
            <a:pPr marL="0" indent="0">
              <a:buNone/>
            </a:pPr>
            <a:r>
              <a:rPr lang="en-US" sz="1200" dirty="0" err="1"/>
              <a:t>Intinya</a:t>
            </a:r>
            <a:r>
              <a:rPr lang="en-US" sz="1200" dirty="0"/>
              <a:t>: </a:t>
            </a:r>
            <a:r>
              <a:rPr lang="en-US" sz="1200" dirty="0" err="1"/>
              <a:t>yurisprudensi</a:t>
            </a:r>
            <a:r>
              <a:rPr lang="en-US" sz="1200" dirty="0"/>
              <a:t> </a:t>
            </a:r>
            <a:r>
              <a:rPr lang="en-US" sz="1200" dirty="0" err="1"/>
              <a:t>tersebut</a:t>
            </a:r>
            <a:r>
              <a:rPr lang="en-US" sz="1200" dirty="0"/>
              <a:t> </a:t>
            </a:r>
            <a:r>
              <a:rPr lang="en-US" sz="1200" dirty="0" err="1"/>
              <a:t>menunjukkan</a:t>
            </a:r>
            <a:r>
              <a:rPr lang="en-US" sz="1200" dirty="0"/>
              <a:t> </a:t>
            </a:r>
            <a:r>
              <a:rPr lang="en-US" sz="1200" dirty="0" err="1"/>
              <a:t>bahwa</a:t>
            </a:r>
            <a:r>
              <a:rPr lang="en-US" sz="1200" dirty="0"/>
              <a:t> </a:t>
            </a:r>
            <a:r>
              <a:rPr lang="en-US" sz="1200" dirty="0" err="1"/>
              <a:t>apabila</a:t>
            </a:r>
            <a:r>
              <a:rPr lang="en-US" sz="1200" dirty="0"/>
              <a:t> </a:t>
            </a:r>
            <a:r>
              <a:rPr lang="en-US" sz="1200" dirty="0" err="1"/>
              <a:t>hak</a:t>
            </a:r>
            <a:r>
              <a:rPr lang="en-US" sz="1200" dirty="0"/>
              <a:t> </a:t>
            </a:r>
            <a:r>
              <a:rPr lang="en-US" sz="1200" dirty="0" err="1"/>
              <a:t>bantuan</a:t>
            </a:r>
            <a:r>
              <a:rPr lang="en-US" sz="1200" dirty="0"/>
              <a:t> </a:t>
            </a:r>
            <a:r>
              <a:rPr lang="en-US" sz="1200" dirty="0" err="1"/>
              <a:t>hukum</a:t>
            </a:r>
            <a:r>
              <a:rPr lang="en-US" sz="1200" dirty="0"/>
              <a:t> </a:t>
            </a:r>
            <a:r>
              <a:rPr lang="en-US" sz="1200" dirty="0" err="1"/>
              <a:t>diabaikan</a:t>
            </a:r>
            <a:r>
              <a:rPr lang="en-US" sz="1200" dirty="0"/>
              <a:t>, </a:t>
            </a:r>
            <a:r>
              <a:rPr lang="en-US" sz="1200" dirty="0" err="1"/>
              <a:t>maka</a:t>
            </a:r>
            <a:r>
              <a:rPr lang="en-US" sz="1200" dirty="0"/>
              <a:t> proses </a:t>
            </a:r>
            <a:r>
              <a:rPr lang="en-US" sz="1200" dirty="0" err="1"/>
              <a:t>hukum</a:t>
            </a:r>
            <a:r>
              <a:rPr lang="en-US" sz="1200" dirty="0"/>
              <a:t> </a:t>
            </a:r>
            <a:r>
              <a:rPr lang="en-US" sz="1200" dirty="0" err="1"/>
              <a:t>berikutnya</a:t>
            </a:r>
            <a:r>
              <a:rPr lang="en-US" sz="1200" dirty="0"/>
              <a:t> (BAP, </a:t>
            </a:r>
            <a:r>
              <a:rPr lang="en-US" sz="1200" dirty="0" err="1"/>
              <a:t>dakwaan</a:t>
            </a:r>
            <a:r>
              <a:rPr lang="en-US" sz="1200" dirty="0"/>
              <a:t>, </a:t>
            </a:r>
            <a:r>
              <a:rPr lang="en-US" sz="1200" dirty="0" err="1"/>
              <a:t>tuntutan</a:t>
            </a:r>
            <a:r>
              <a:rPr lang="en-US" sz="1200" dirty="0"/>
              <a:t>) </a:t>
            </a:r>
            <a:r>
              <a:rPr lang="en-US" sz="1200" dirty="0" err="1"/>
              <a:t>bisa</a:t>
            </a:r>
            <a:r>
              <a:rPr lang="en-US" sz="1200" dirty="0"/>
              <a:t> </a:t>
            </a:r>
            <a:r>
              <a:rPr lang="en-US" sz="1200" dirty="0" err="1"/>
              <a:t>dianggap</a:t>
            </a:r>
            <a:r>
              <a:rPr lang="en-US" sz="1200" dirty="0"/>
              <a:t> </a:t>
            </a:r>
            <a:r>
              <a:rPr lang="en-US" sz="1200" dirty="0" err="1"/>
              <a:t>cacat</a:t>
            </a:r>
            <a:r>
              <a:rPr lang="en-US" sz="1200" dirty="0"/>
              <a:t>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batal</a:t>
            </a:r>
            <a:r>
              <a:rPr lang="en-US" sz="1200" dirty="0"/>
              <a:t> demi </a:t>
            </a:r>
            <a:r>
              <a:rPr lang="en-US" sz="1200" dirty="0" err="1"/>
              <a:t>hukum</a:t>
            </a:r>
            <a:r>
              <a:rPr lang="en-US" sz="1200" dirty="0"/>
              <a:t> — </a:t>
            </a:r>
            <a:r>
              <a:rPr lang="en-US" sz="1200" dirty="0" err="1"/>
              <a:t>sehingga</a:t>
            </a:r>
            <a:r>
              <a:rPr lang="en-US" sz="1200" dirty="0"/>
              <a:t> </a:t>
            </a:r>
            <a:r>
              <a:rPr lang="en-US" sz="1200" dirty="0" err="1"/>
              <a:t>terdakwa</a:t>
            </a:r>
            <a:r>
              <a:rPr lang="en-US" sz="1200" dirty="0"/>
              <a:t>/</a:t>
            </a:r>
            <a:r>
              <a:rPr lang="en-US" sz="1200" dirty="0" err="1"/>
              <a:t>tersangka</a:t>
            </a:r>
            <a:r>
              <a:rPr lang="en-US" sz="1200" dirty="0"/>
              <a:t> </a:t>
            </a:r>
            <a:r>
              <a:rPr lang="en-US" sz="1200" dirty="0" err="1"/>
              <a:t>bisa</a:t>
            </a:r>
            <a:r>
              <a:rPr lang="en-US" sz="1200" dirty="0"/>
              <a:t> </a:t>
            </a:r>
            <a:r>
              <a:rPr lang="en-US" sz="1200" dirty="0" err="1"/>
              <a:t>lepas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tuntutan</a:t>
            </a:r>
            <a:r>
              <a:rPr lang="en-US" sz="1200" dirty="0"/>
              <a:t>.</a:t>
            </a:r>
          </a:p>
          <a:p>
            <a:pPr marL="0" indent="0">
              <a:buNone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182068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Tantangan</a:t>
            </a:r>
            <a:r>
              <a:rPr lang="en-US" dirty="0"/>
              <a:t> </a:t>
            </a:r>
            <a:r>
              <a:rPr lang="en-US" dirty="0" err="1"/>
              <a:t>Implementasi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praktiknya</a:t>
            </a:r>
            <a:r>
              <a:rPr lang="en-US" dirty="0"/>
              <a:t>,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tersangka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dipenuhi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penyidik</a:t>
            </a:r>
            <a:r>
              <a:rPr lang="en-US" dirty="0"/>
              <a:t>, </a:t>
            </a:r>
            <a:r>
              <a:rPr lang="en-US" dirty="0" err="1"/>
              <a:t>terutama</a:t>
            </a:r>
            <a:r>
              <a:rPr lang="en-US" dirty="0"/>
              <a:t> di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penyidikan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penghambat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: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penegak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</a:t>
            </a:r>
            <a:r>
              <a:rPr lang="en-US" dirty="0" err="1"/>
              <a:t>kurangnya</a:t>
            </a:r>
            <a:r>
              <a:rPr lang="en-US" dirty="0"/>
              <a:t> </a:t>
            </a:r>
            <a:r>
              <a:rPr lang="en-US" dirty="0" err="1"/>
              <a:t>mekanisme</a:t>
            </a:r>
            <a:r>
              <a:rPr lang="en-US" dirty="0"/>
              <a:t> internal </a:t>
            </a:r>
            <a:r>
              <a:rPr lang="en-US" dirty="0" err="1"/>
              <a:t>penunjukan</a:t>
            </a:r>
            <a:r>
              <a:rPr lang="en-US" dirty="0"/>
              <a:t> </a:t>
            </a:r>
            <a:r>
              <a:rPr lang="en-US" dirty="0" err="1"/>
              <a:t>penasihat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</a:t>
            </a:r>
            <a:r>
              <a:rPr lang="en-US" dirty="0" err="1"/>
              <a:t>hambatan</a:t>
            </a:r>
            <a:r>
              <a:rPr lang="en-US" dirty="0"/>
              <a:t> </a:t>
            </a:r>
            <a:r>
              <a:rPr lang="en-US" dirty="0" err="1"/>
              <a:t>administratif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minimnya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advokat</a:t>
            </a:r>
            <a:r>
              <a:rPr lang="en-US" dirty="0"/>
              <a:t> / paralegal yang </a:t>
            </a:r>
            <a:r>
              <a:rPr lang="en-US" dirty="0" err="1"/>
              <a:t>mau</a:t>
            </a:r>
            <a:r>
              <a:rPr lang="en-US" dirty="0"/>
              <a:t> </a:t>
            </a:r>
            <a:r>
              <a:rPr lang="en-US" dirty="0" err="1"/>
              <a:t>mendampingi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di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terpencil</a:t>
            </a:r>
            <a:r>
              <a:rPr lang="en-US" dirty="0"/>
              <a:t>.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525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Prosedur</a:t>
            </a:r>
            <a:r>
              <a:rPr lang="en-US" sz="2800" dirty="0"/>
              <a:t> &amp; </a:t>
            </a:r>
            <a:r>
              <a:rPr lang="en-US" sz="2800" dirty="0" err="1"/>
              <a:t>Langkah</a:t>
            </a:r>
            <a:r>
              <a:rPr lang="en-US" sz="2800" dirty="0"/>
              <a:t> </a:t>
            </a:r>
            <a:r>
              <a:rPr lang="en-US" sz="2800" dirty="0" err="1"/>
              <a:t>Memakai</a:t>
            </a:r>
            <a:r>
              <a:rPr lang="en-US" sz="2800" dirty="0"/>
              <a:t> </a:t>
            </a:r>
            <a:r>
              <a:rPr lang="en-US" sz="2800" dirty="0" err="1"/>
              <a:t>PosBankum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err="1"/>
              <a:t>Prosedur</a:t>
            </a:r>
            <a:r>
              <a:rPr lang="en-US" dirty="0"/>
              <a:t> &amp; </a:t>
            </a:r>
            <a:r>
              <a:rPr lang="en-US" dirty="0" err="1"/>
              <a:t>Langkah</a:t>
            </a:r>
            <a:r>
              <a:rPr lang="en-US" dirty="0"/>
              <a:t> </a:t>
            </a:r>
            <a:r>
              <a:rPr lang="en-US" dirty="0" err="1"/>
              <a:t>Memakai</a:t>
            </a:r>
            <a:r>
              <a:rPr lang="en-US" dirty="0"/>
              <a:t> </a:t>
            </a:r>
            <a:r>
              <a:rPr lang="en-US" dirty="0" err="1"/>
              <a:t>PosBankum</a:t>
            </a:r>
            <a:endParaRPr lang="en-US" dirty="0"/>
          </a:p>
          <a:p>
            <a:pPr marL="0" indent="0">
              <a:buNone/>
            </a:pPr>
            <a:br>
              <a:rPr lang="en-US" dirty="0"/>
            </a:br>
            <a:r>
              <a:rPr lang="en-US" dirty="0"/>
              <a:t>-    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datang</a:t>
            </a:r>
            <a:r>
              <a:rPr lang="en-US" dirty="0"/>
              <a:t> / </a:t>
            </a:r>
            <a:r>
              <a:rPr lang="en-US" dirty="0" err="1"/>
              <a:t>hubungi</a:t>
            </a:r>
            <a:r>
              <a:rPr lang="en-US" dirty="0"/>
              <a:t> </a:t>
            </a:r>
            <a:r>
              <a:rPr lang="en-US" dirty="0" err="1"/>
              <a:t>pos</a:t>
            </a:r>
            <a:endParaRPr lang="en-US" dirty="0"/>
          </a:p>
          <a:p>
            <a:pPr>
              <a:buFontTx/>
              <a:buChar char="-"/>
            </a:pPr>
            <a:r>
              <a:rPr lang="en-US" dirty="0" err="1"/>
              <a:t>Permohonan</a:t>
            </a:r>
            <a:r>
              <a:rPr lang="en-US" dirty="0"/>
              <a:t> &amp; </a:t>
            </a:r>
            <a:r>
              <a:rPr lang="en-US" dirty="0" err="1"/>
              <a:t>verifikasi</a:t>
            </a:r>
            <a:endParaRPr lang="en-US" dirty="0"/>
          </a:p>
          <a:p>
            <a:pPr>
              <a:buFontTx/>
              <a:buChar char="-"/>
            </a:pPr>
            <a:r>
              <a:rPr lang="en-US" dirty="0" err="1"/>
              <a:t>Konsultasi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(</a:t>
            </a:r>
            <a:r>
              <a:rPr lang="en-US" dirty="0" err="1"/>
              <a:t>triase</a:t>
            </a:r>
            <a:r>
              <a:rPr lang="en-US" dirty="0"/>
              <a:t>)</a:t>
            </a:r>
          </a:p>
          <a:p>
            <a:pPr>
              <a:buFontTx/>
              <a:buChar char="-"/>
            </a:pP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, </a:t>
            </a:r>
            <a:r>
              <a:rPr lang="en-US" dirty="0" err="1"/>
              <a:t>rujukan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advokat</a:t>
            </a:r>
            <a:r>
              <a:rPr lang="en-US" dirty="0"/>
              <a:t> /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</a:t>
            </a:r>
            <a:r>
              <a:rPr lang="en-US" dirty="0" err="1"/>
              <a:t>hukum</a:t>
            </a:r>
            <a:endParaRPr lang="en-US" dirty="0"/>
          </a:p>
          <a:p>
            <a:pPr>
              <a:buFontTx/>
              <a:buChar char="-"/>
            </a:pPr>
            <a:r>
              <a:rPr lang="en-US" dirty="0" err="1"/>
              <a:t>Pendampingan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lanjut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 err="1"/>
              <a:t>Hak</a:t>
            </a:r>
            <a:r>
              <a:rPr lang="en-US" dirty="0"/>
              <a:t> &amp;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Pemohon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>
              <a:buFontTx/>
              <a:buChar char="-"/>
            </a:pPr>
            <a:r>
              <a:rPr lang="en-US" dirty="0" err="1"/>
              <a:t>Hak</a:t>
            </a:r>
            <a:r>
              <a:rPr lang="en-US" dirty="0"/>
              <a:t>: </a:t>
            </a:r>
            <a:r>
              <a:rPr lang="en-US" dirty="0" err="1"/>
              <a:t>layanan</a:t>
            </a:r>
            <a:r>
              <a:rPr lang="en-US" dirty="0"/>
              <a:t> gratis, </a:t>
            </a:r>
            <a:r>
              <a:rPr lang="en-US" dirty="0" err="1"/>
              <a:t>kerahasiaan</a:t>
            </a:r>
            <a:r>
              <a:rPr lang="en-US" dirty="0"/>
              <a:t>,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lengkap</a:t>
            </a:r>
            <a:r>
              <a:rPr lang="en-US" dirty="0"/>
              <a:t>, </a:t>
            </a:r>
            <a:r>
              <a:rPr lang="en-US" dirty="0" err="1"/>
              <a:t>keterlibatan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langkah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</a:t>
            </a:r>
            <a:r>
              <a:rPr lang="en-US" dirty="0" err="1"/>
              <a:t>mengajukan</a:t>
            </a:r>
            <a:r>
              <a:rPr lang="en-US" dirty="0"/>
              <a:t> </a:t>
            </a:r>
            <a:r>
              <a:rPr lang="en-US" dirty="0" err="1"/>
              <a:t>pengaduan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sesuai</a:t>
            </a:r>
            <a:endParaRPr lang="en-US" dirty="0"/>
          </a:p>
          <a:p>
            <a:pPr>
              <a:buFontTx/>
              <a:buChar char="-"/>
            </a:pPr>
            <a:r>
              <a:rPr lang="en-US" dirty="0" err="1"/>
              <a:t>Kewajiban</a:t>
            </a:r>
            <a:r>
              <a:rPr lang="en-US" dirty="0"/>
              <a:t>: </a:t>
            </a:r>
            <a:r>
              <a:rPr lang="en-US" dirty="0" err="1"/>
              <a:t>memberikan</a:t>
            </a:r>
            <a:r>
              <a:rPr lang="en-US" dirty="0"/>
              <a:t> data yang </a:t>
            </a:r>
            <a:r>
              <a:rPr lang="en-US" dirty="0" err="1"/>
              <a:t>benar</a:t>
            </a:r>
            <a:r>
              <a:rPr lang="en-US" dirty="0"/>
              <a:t>, </a:t>
            </a:r>
            <a:r>
              <a:rPr lang="en-US" dirty="0" err="1"/>
              <a:t>kooperatif</a:t>
            </a:r>
            <a:r>
              <a:rPr lang="en-US" dirty="0"/>
              <a:t>, </a:t>
            </a:r>
            <a:r>
              <a:rPr lang="en-US" dirty="0" err="1"/>
              <a:t>menghormati</a:t>
            </a:r>
            <a:r>
              <a:rPr lang="en-US" dirty="0"/>
              <a:t> </a:t>
            </a:r>
            <a:r>
              <a:rPr lang="en-US" dirty="0" err="1"/>
              <a:t>prosedur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5552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BAB II</a:t>
            </a:r>
            <a:br>
              <a:rPr lang="en-US" sz="2400" dirty="0"/>
            </a:br>
            <a:r>
              <a:rPr lang="en-US" sz="2400" dirty="0" err="1"/>
              <a:t>Konsep</a:t>
            </a:r>
            <a:r>
              <a:rPr lang="en-US" sz="2400" dirty="0"/>
              <a:t> &amp; </a:t>
            </a:r>
            <a:r>
              <a:rPr lang="en-US" sz="2400" dirty="0" err="1"/>
              <a:t>Hak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Pelaporan</a:t>
            </a:r>
            <a:r>
              <a:rPr lang="en-US" sz="2400" dirty="0"/>
              <a:t> </a:t>
            </a:r>
            <a:r>
              <a:rPr lang="en-US" sz="2400" dirty="0" err="1"/>
              <a:t>Kasus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Mengadukan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Polisi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hukum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, </a:t>
            </a:r>
            <a:r>
              <a:rPr lang="en-US" dirty="0" err="1"/>
              <a:t>setiap</a:t>
            </a:r>
            <a:r>
              <a:rPr lang="en-US" dirty="0"/>
              <a:t> orang </a:t>
            </a:r>
            <a:r>
              <a:rPr lang="en-US" dirty="0" err="1"/>
              <a:t>berhak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pengakuan</a:t>
            </a:r>
            <a:r>
              <a:rPr lang="en-US" dirty="0"/>
              <a:t>, </a:t>
            </a:r>
            <a:r>
              <a:rPr lang="en-US" dirty="0" err="1"/>
              <a:t>jaminan</a:t>
            </a:r>
            <a:r>
              <a:rPr lang="en-US" dirty="0"/>
              <a:t>, </a:t>
            </a:r>
            <a:r>
              <a:rPr lang="en-US" dirty="0" err="1"/>
              <a:t>perlindungan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kepastian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adil</a:t>
            </a:r>
            <a:r>
              <a:rPr lang="en-US" dirty="0"/>
              <a:t> (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akses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penegak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polisi</a:t>
            </a:r>
            <a:r>
              <a:rPr lang="en-US" dirty="0"/>
              <a:t>).</a:t>
            </a: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melaporkan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/ </a:t>
            </a:r>
            <a:r>
              <a:rPr lang="en-US" dirty="0" err="1"/>
              <a:t>peristiwa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polisi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korban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(</a:t>
            </a:r>
            <a:r>
              <a:rPr lang="en-US" dirty="0" err="1"/>
              <a:t>pencurian</a:t>
            </a:r>
            <a:r>
              <a:rPr lang="en-US" dirty="0"/>
              <a:t>, </a:t>
            </a:r>
            <a:r>
              <a:rPr lang="en-US" dirty="0" err="1"/>
              <a:t>kekerasan</a:t>
            </a:r>
            <a:r>
              <a:rPr lang="en-US" dirty="0"/>
              <a:t>, </a:t>
            </a:r>
            <a:r>
              <a:rPr lang="en-US" dirty="0" err="1"/>
              <a:t>penipuan</a:t>
            </a:r>
            <a:r>
              <a:rPr lang="en-US" dirty="0"/>
              <a:t>, </a:t>
            </a:r>
            <a:r>
              <a:rPr lang="en-US" dirty="0" err="1"/>
              <a:t>penganiayaan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lain-lain),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berhak</a:t>
            </a:r>
            <a:r>
              <a:rPr lang="en-US" dirty="0"/>
              <a:t> </a:t>
            </a:r>
            <a:r>
              <a:rPr lang="en-US" dirty="0" err="1"/>
              <a:t>melaporkannya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polisi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halangan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didampingi</a:t>
            </a:r>
            <a:r>
              <a:rPr lang="en-US" dirty="0"/>
              <a:t> </a:t>
            </a:r>
            <a:r>
              <a:rPr lang="en-US" dirty="0" err="1"/>
              <a:t>advokat</a:t>
            </a:r>
            <a:r>
              <a:rPr lang="en-US" dirty="0"/>
              <a:t> / </a:t>
            </a:r>
            <a:r>
              <a:rPr lang="en-US" dirty="0" err="1"/>
              <a:t>penasihat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diperlukan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Khususnya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penyidikan</a:t>
            </a:r>
            <a:r>
              <a:rPr lang="en-US" dirty="0"/>
              <a:t> / </a:t>
            </a:r>
            <a:r>
              <a:rPr lang="en-US" dirty="0" err="1"/>
              <a:t>penahanan</a:t>
            </a:r>
            <a:r>
              <a:rPr lang="en-US" dirty="0"/>
              <a:t> / </a:t>
            </a:r>
            <a:r>
              <a:rPr lang="en-US" dirty="0" err="1"/>
              <a:t>penuntutan</a:t>
            </a:r>
            <a:r>
              <a:rPr lang="en-US" dirty="0"/>
              <a:t>, </a:t>
            </a:r>
            <a:r>
              <a:rPr lang="en-US" dirty="0" err="1"/>
              <a:t>masyarakat</a:t>
            </a:r>
            <a:r>
              <a:rPr lang="en-US" dirty="0"/>
              <a:t> yang </a:t>
            </a:r>
            <a:r>
              <a:rPr lang="en-US" dirty="0" err="1"/>
              <a:t>menghadapi</a:t>
            </a:r>
            <a:r>
              <a:rPr lang="en-US" dirty="0"/>
              <a:t> proses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berhak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(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) </a:t>
            </a:r>
            <a:r>
              <a:rPr lang="en-US" dirty="0" err="1"/>
              <a:t>berdasarkan</a:t>
            </a:r>
            <a:r>
              <a:rPr lang="en-US" dirty="0"/>
              <a:t> UU </a:t>
            </a:r>
            <a:r>
              <a:rPr lang="en-US" dirty="0" err="1"/>
              <a:t>Bantuan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393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/>
              <a:t>Hal yang </a:t>
            </a:r>
            <a:r>
              <a:rPr lang="en-US" sz="3200" b="1" dirty="0" err="1"/>
              <a:t>Perlu</a:t>
            </a:r>
            <a:r>
              <a:rPr lang="en-US" sz="3200" b="1" dirty="0"/>
              <a:t> </a:t>
            </a:r>
            <a:r>
              <a:rPr lang="en-US" sz="3200" b="1" dirty="0" err="1"/>
              <a:t>Diketahui</a:t>
            </a:r>
            <a:r>
              <a:rPr lang="en-US" sz="3200" b="1" dirty="0"/>
              <a:t> </a:t>
            </a:r>
            <a:r>
              <a:rPr lang="en-US" sz="3200" b="1" dirty="0" err="1"/>
              <a:t>Masyarakat</a:t>
            </a:r>
            <a:r>
              <a:rPr lang="en-US" sz="3200" b="1" dirty="0"/>
              <a:t> </a:t>
            </a:r>
            <a:r>
              <a:rPr lang="en-US" sz="3200" b="1" dirty="0" err="1"/>
              <a:t>saat</a:t>
            </a:r>
            <a:r>
              <a:rPr lang="en-US" sz="3200" b="1" dirty="0"/>
              <a:t> </a:t>
            </a:r>
            <a:r>
              <a:rPr lang="en-US" sz="3200" b="1" dirty="0" err="1"/>
              <a:t>Melapor</a:t>
            </a:r>
            <a:r>
              <a:rPr lang="en-US" sz="3200" b="1" dirty="0"/>
              <a:t> </a:t>
            </a:r>
            <a:r>
              <a:rPr lang="en-US" sz="3200" b="1" dirty="0" err="1"/>
              <a:t>ke</a:t>
            </a:r>
            <a:r>
              <a:rPr lang="en-US" sz="3200" b="1" dirty="0"/>
              <a:t> </a:t>
            </a:r>
            <a:r>
              <a:rPr lang="en-US" sz="3200" b="1" dirty="0" err="1"/>
              <a:t>Kepolisian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Identitas</a:t>
            </a:r>
            <a:r>
              <a:rPr lang="en-US" dirty="0"/>
              <a:t> </a:t>
            </a:r>
            <a:r>
              <a:rPr lang="en-US" dirty="0" err="1"/>
              <a:t>Lengkap</a:t>
            </a:r>
            <a:r>
              <a:rPr lang="en-US" dirty="0"/>
              <a:t> </a:t>
            </a:r>
            <a:r>
              <a:rPr lang="en-US" dirty="0" err="1"/>
              <a:t>Pelapor</a:t>
            </a:r>
            <a:r>
              <a:rPr lang="en-US" dirty="0"/>
              <a:t> / </a:t>
            </a:r>
            <a:r>
              <a:rPr lang="en-US" dirty="0" err="1"/>
              <a:t>Korban</a:t>
            </a:r>
            <a:br>
              <a:rPr lang="en-US" dirty="0"/>
            </a:br>
            <a:r>
              <a:rPr lang="en-US" dirty="0" err="1"/>
              <a:t>Nama</a:t>
            </a:r>
            <a:r>
              <a:rPr lang="en-US" dirty="0"/>
              <a:t>, </a:t>
            </a:r>
            <a:r>
              <a:rPr lang="en-US" dirty="0" err="1"/>
              <a:t>alamat</a:t>
            </a:r>
            <a:r>
              <a:rPr lang="en-US" dirty="0"/>
              <a:t>, </a:t>
            </a:r>
            <a:r>
              <a:rPr lang="en-US" dirty="0" err="1"/>
              <a:t>umur</a:t>
            </a:r>
            <a:r>
              <a:rPr lang="en-US" dirty="0"/>
              <a:t>, </a:t>
            </a:r>
            <a:r>
              <a:rPr lang="en-US" dirty="0" err="1"/>
              <a:t>pekerjaan</a:t>
            </a:r>
            <a:r>
              <a:rPr lang="en-US" dirty="0"/>
              <a:t>, </a:t>
            </a:r>
            <a:r>
              <a:rPr lang="en-US" dirty="0" err="1"/>
              <a:t>nomor</a:t>
            </a:r>
            <a:r>
              <a:rPr lang="en-US" dirty="0"/>
              <a:t> </a:t>
            </a:r>
            <a:r>
              <a:rPr lang="en-US" dirty="0" err="1"/>
              <a:t>kontak</a:t>
            </a:r>
            <a:r>
              <a:rPr lang="en-US" dirty="0"/>
              <a:t> — agar </a:t>
            </a:r>
            <a:r>
              <a:rPr lang="en-US" dirty="0" err="1"/>
              <a:t>polisi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memanggil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menindaklanjuti</a:t>
            </a:r>
            <a:r>
              <a:rPr lang="en-US" dirty="0"/>
              <a:t>.</a:t>
            </a:r>
          </a:p>
          <a:p>
            <a:r>
              <a:rPr lang="en-US" dirty="0" err="1"/>
              <a:t>Uraian</a:t>
            </a:r>
            <a:r>
              <a:rPr lang="en-US" dirty="0"/>
              <a:t> </a:t>
            </a:r>
            <a:r>
              <a:rPr lang="en-US" dirty="0" err="1"/>
              <a:t>Kejadian</a:t>
            </a:r>
            <a:r>
              <a:rPr lang="en-US" dirty="0"/>
              <a:t> </a:t>
            </a:r>
            <a:r>
              <a:rPr lang="en-US" dirty="0" err="1"/>
              <a:t>Sebisa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 &amp; </a:t>
            </a:r>
            <a:r>
              <a:rPr lang="en-US" dirty="0" err="1"/>
              <a:t>Kronologis</a:t>
            </a:r>
            <a:br>
              <a:rPr lang="en-US" dirty="0"/>
            </a:br>
            <a:r>
              <a:rPr lang="en-US" dirty="0" err="1"/>
              <a:t>Waktu</a:t>
            </a:r>
            <a:r>
              <a:rPr lang="en-US" dirty="0"/>
              <a:t>, </a:t>
            </a:r>
            <a:r>
              <a:rPr lang="en-US" dirty="0" err="1"/>
              <a:t>tempat</a:t>
            </a:r>
            <a:r>
              <a:rPr lang="en-US" dirty="0"/>
              <a:t>, </a:t>
            </a:r>
            <a:r>
              <a:rPr lang="en-US" dirty="0" err="1"/>
              <a:t>saksi</a:t>
            </a:r>
            <a:r>
              <a:rPr lang="en-US" dirty="0"/>
              <a:t>, </a:t>
            </a:r>
            <a:r>
              <a:rPr lang="en-US" dirty="0" err="1"/>
              <a:t>detil</a:t>
            </a:r>
            <a:r>
              <a:rPr lang="en-US" dirty="0"/>
              <a:t> </a:t>
            </a:r>
            <a:r>
              <a:rPr lang="en-US" dirty="0" err="1"/>
              <a:t>kronologi</a:t>
            </a:r>
            <a:r>
              <a:rPr lang="en-US" dirty="0"/>
              <a:t> </a:t>
            </a:r>
            <a:r>
              <a:rPr lang="en-US" dirty="0" err="1"/>
              <a:t>kejadian</a:t>
            </a:r>
            <a:r>
              <a:rPr lang="en-US" dirty="0"/>
              <a:t> agar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terlalu</a:t>
            </a:r>
            <a:r>
              <a:rPr lang="en-US" dirty="0"/>
              <a:t> general.</a:t>
            </a:r>
          </a:p>
          <a:p>
            <a:r>
              <a:rPr lang="en-US" dirty="0" err="1"/>
              <a:t>Bukti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Pendukung</a:t>
            </a:r>
            <a:br>
              <a:rPr lang="en-US" dirty="0"/>
            </a:br>
            <a:r>
              <a:rPr lang="en-US" dirty="0" err="1"/>
              <a:t>Bukti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 (</a:t>
            </a:r>
            <a:r>
              <a:rPr lang="en-US" dirty="0" err="1"/>
              <a:t>foto</a:t>
            </a:r>
            <a:r>
              <a:rPr lang="en-US" dirty="0"/>
              <a:t>,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bukti</a:t>
            </a:r>
            <a:r>
              <a:rPr lang="en-US" dirty="0"/>
              <a:t>), </a:t>
            </a:r>
            <a:r>
              <a:rPr lang="en-US" dirty="0" err="1"/>
              <a:t>bukti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(</a:t>
            </a:r>
            <a:r>
              <a:rPr lang="en-US" dirty="0" err="1"/>
              <a:t>surat</a:t>
            </a:r>
            <a:r>
              <a:rPr lang="en-US" dirty="0"/>
              <a:t>, </a:t>
            </a:r>
            <a:r>
              <a:rPr lang="en-US" dirty="0" err="1"/>
              <a:t>kuitansi</a:t>
            </a:r>
            <a:r>
              <a:rPr lang="en-US" dirty="0"/>
              <a:t>), </a:t>
            </a:r>
            <a:r>
              <a:rPr lang="en-US" dirty="0" err="1"/>
              <a:t>rekaman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.</a:t>
            </a:r>
          </a:p>
          <a:p>
            <a:r>
              <a:rPr lang="en-US" dirty="0" err="1"/>
              <a:t>Saksi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Orang yang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Kejadian</a:t>
            </a:r>
            <a:br>
              <a:rPr lang="en-US" dirty="0"/>
            </a:b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saksi</a:t>
            </a:r>
            <a:r>
              <a:rPr lang="en-US" dirty="0"/>
              <a:t>, </a:t>
            </a:r>
            <a:r>
              <a:rPr lang="en-US" dirty="0" err="1"/>
              <a:t>catat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kontaknya</a:t>
            </a:r>
            <a:r>
              <a:rPr lang="en-US" dirty="0"/>
              <a:t> agar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diperiksa</a:t>
            </a:r>
            <a:r>
              <a:rPr lang="en-US" dirty="0"/>
              <a:t> </a:t>
            </a:r>
            <a:r>
              <a:rPr lang="en-US" dirty="0" err="1"/>
              <a:t>polisi</a:t>
            </a:r>
            <a:r>
              <a:rPr lang="en-US" dirty="0"/>
              <a:t>.</a:t>
            </a:r>
          </a:p>
          <a:p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Salinan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Polisi</a:t>
            </a:r>
            <a:r>
              <a:rPr lang="en-US" dirty="0"/>
              <a:t> (LP)</a:t>
            </a:r>
            <a:br>
              <a:rPr lang="en-US" dirty="0"/>
            </a:b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, </a:t>
            </a:r>
            <a:r>
              <a:rPr lang="en-US" dirty="0" err="1"/>
              <a:t>minta</a:t>
            </a:r>
            <a:r>
              <a:rPr lang="en-US" dirty="0"/>
              <a:t> </a:t>
            </a:r>
            <a:r>
              <a:rPr lang="en-US" dirty="0" err="1"/>
              <a:t>kuitansi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salinan</a:t>
            </a:r>
            <a:r>
              <a:rPr lang="en-US" dirty="0"/>
              <a:t>/</a:t>
            </a:r>
            <a:r>
              <a:rPr lang="en-US" dirty="0" err="1"/>
              <a:t>lingkaran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217216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470</Words>
  <Application>Microsoft Office PowerPoint</Application>
  <PresentationFormat>Tampilan Layar (4:3)</PresentationFormat>
  <Paragraphs>75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Judul Slide</vt:lpstr>
      </vt:variant>
      <vt:variant>
        <vt:i4>10</vt:i4>
      </vt:variant>
    </vt:vector>
  </HeadingPairs>
  <TitlesOfParts>
    <vt:vector size="11" baseType="lpstr">
      <vt:lpstr>Office Theme</vt:lpstr>
      <vt:lpstr>Sosialisasi Hukum  Nagari Malalak Selatan </vt:lpstr>
      <vt:lpstr>Pos Bantuan Hukum (PosBankum) Desa/Nagari</vt:lpstr>
      <vt:lpstr>Apa Itu PosBankum &amp; Manfaatnya</vt:lpstr>
      <vt:lpstr>Hak atas Bantuan Hukum berdasarkan Undang-undang </vt:lpstr>
      <vt:lpstr>Presentasi PowerPoint</vt:lpstr>
      <vt:lpstr>Tantangan Implementasi </vt:lpstr>
      <vt:lpstr>Prosedur &amp; Langkah Memakai PosBankum </vt:lpstr>
      <vt:lpstr>BAB II Konsep &amp; Hak Dasar Masyarakat dalam Pelaporan Kasus</vt:lpstr>
      <vt:lpstr>Hal yang Perlu Diketahui Masyarakat saat Melapor ke Kepolisian</vt:lpstr>
      <vt:lpstr>Hal yang Perlu Diketahui Masyarakat saat Melapor ke Kepolisian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Sosialisasi Hukum  Nagari Malalak Selatan</dc:title>
  <dc:creator>user</dc:creator>
  <cp:lastModifiedBy>Pengguna Tamu</cp:lastModifiedBy>
  <cp:revision>5</cp:revision>
  <dcterms:created xsi:type="dcterms:W3CDTF">2025-10-17T00:26:23Z</dcterms:created>
  <dcterms:modified xsi:type="dcterms:W3CDTF">2025-10-17T00:58:40Z</dcterms:modified>
</cp:coreProperties>
</file>